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handoutMasterIdLst>
    <p:handoutMasterId r:id="rId16"/>
  </p:handoutMasterIdLst>
  <p:sldIdLst>
    <p:sldId id="291" r:id="rId2"/>
    <p:sldId id="308" r:id="rId3"/>
    <p:sldId id="309" r:id="rId4"/>
    <p:sldId id="310" r:id="rId5"/>
    <p:sldId id="265" r:id="rId6"/>
    <p:sldId id="281" r:id="rId7"/>
    <p:sldId id="282" r:id="rId8"/>
    <p:sldId id="279" r:id="rId9"/>
    <p:sldId id="283" r:id="rId10"/>
    <p:sldId id="301" r:id="rId11"/>
    <p:sldId id="311" r:id="rId12"/>
    <p:sldId id="312" r:id="rId13"/>
    <p:sldId id="260" r:id="rId1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B05"/>
    <a:srgbClr val="0054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05" autoAdjust="0"/>
  </p:normalViewPr>
  <p:slideViewPr>
    <p:cSldViewPr>
      <p:cViewPr>
        <p:scale>
          <a:sx n="80" d="100"/>
          <a:sy n="80" d="100"/>
        </p:scale>
        <p:origin x="-2514"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96554-26EE-48DC-9D16-26382867BC3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43599E3-1DCD-4465-8056-105C2453E11D}">
      <dgm:prSet phldrT="[Text]"/>
      <dgm:spPr/>
      <dgm:t>
        <a:bodyPr/>
        <a:lstStyle/>
        <a:p>
          <a:r>
            <a:rPr lang="it-IT" b="1" dirty="0" smtClean="0">
              <a:solidFill>
                <a:schemeClr val="tx2"/>
              </a:solidFill>
            </a:rPr>
            <a:t>Funzione educativa dell’assicurazione attraverso la gestione del rischio</a:t>
          </a:r>
          <a:endParaRPr lang="en-US" b="1" dirty="0">
            <a:solidFill>
              <a:schemeClr val="tx2"/>
            </a:solidFill>
          </a:endParaRPr>
        </a:p>
      </dgm:t>
    </dgm:pt>
    <dgm:pt modelId="{C08F50FA-8169-4045-81A7-7D1B68402D48}" type="parTrans" cxnId="{80297B2E-B1FE-4381-8279-CAAD807AB3A6}">
      <dgm:prSet/>
      <dgm:spPr/>
      <dgm:t>
        <a:bodyPr/>
        <a:lstStyle/>
        <a:p>
          <a:endParaRPr lang="en-US"/>
        </a:p>
      </dgm:t>
    </dgm:pt>
    <dgm:pt modelId="{1B41D22A-B475-466F-9D5D-DF74C4B1BEE8}" type="sibTrans" cxnId="{80297B2E-B1FE-4381-8279-CAAD807AB3A6}">
      <dgm:prSet/>
      <dgm:spPr/>
      <dgm:t>
        <a:bodyPr/>
        <a:lstStyle/>
        <a:p>
          <a:endParaRPr lang="en-US"/>
        </a:p>
      </dgm:t>
    </dgm:pt>
    <dgm:pt modelId="{787B2380-38F6-4D89-87CA-0E9A28E17B9A}">
      <dgm:prSet/>
      <dgm:spPr/>
      <dgm:t>
        <a:bodyPr/>
        <a:lstStyle/>
        <a:p>
          <a:r>
            <a:rPr lang="it-IT" b="1" dirty="0" smtClean="0">
              <a:solidFill>
                <a:schemeClr val="tx2"/>
              </a:solidFill>
            </a:rPr>
            <a:t>Necessità di calmierare il numero e l’ammontare dei risarcimenti</a:t>
          </a:r>
          <a:endParaRPr lang="en-US" b="1" dirty="0">
            <a:solidFill>
              <a:schemeClr val="tx2"/>
            </a:solidFill>
          </a:endParaRPr>
        </a:p>
      </dgm:t>
    </dgm:pt>
    <dgm:pt modelId="{BC86F8A5-71F3-44EE-9239-108EF1199E1E}" type="parTrans" cxnId="{A054B521-72B7-4B1D-B11C-A798EBD11D47}">
      <dgm:prSet/>
      <dgm:spPr/>
      <dgm:t>
        <a:bodyPr/>
        <a:lstStyle/>
        <a:p>
          <a:endParaRPr lang="en-US"/>
        </a:p>
      </dgm:t>
    </dgm:pt>
    <dgm:pt modelId="{A4D0E0D0-A40A-4898-BB8F-A124E0F2A950}" type="sibTrans" cxnId="{A054B521-72B7-4B1D-B11C-A798EBD11D47}">
      <dgm:prSet/>
      <dgm:spPr/>
      <dgm:t>
        <a:bodyPr/>
        <a:lstStyle/>
        <a:p>
          <a:endParaRPr lang="en-US"/>
        </a:p>
      </dgm:t>
    </dgm:pt>
    <dgm:pt modelId="{9F8DB752-C070-4504-AE02-7EB55E2764BF}">
      <dgm:prSet custT="1"/>
      <dgm:spPr/>
      <dgm:t>
        <a:bodyPr/>
        <a:lstStyle/>
        <a:p>
          <a:r>
            <a:rPr lang="it-IT" sz="1800" b="1" dirty="0" smtClean="0">
              <a:solidFill>
                <a:schemeClr val="tx2"/>
              </a:solidFill>
            </a:rPr>
            <a:t>Necessità di garantire il ruolo sociale dell’assicuratore senza  il pericolo della bancarotta</a:t>
          </a:r>
          <a:endParaRPr lang="en-US" sz="1800" b="1" dirty="0">
            <a:solidFill>
              <a:schemeClr val="tx2"/>
            </a:solidFill>
          </a:endParaRPr>
        </a:p>
      </dgm:t>
    </dgm:pt>
    <dgm:pt modelId="{A34D9A0C-C921-4043-BC17-9B7B6E1A6B50}" type="parTrans" cxnId="{76223C6B-A166-44C3-B756-3BEC42E38497}">
      <dgm:prSet/>
      <dgm:spPr/>
      <dgm:t>
        <a:bodyPr/>
        <a:lstStyle/>
        <a:p>
          <a:endParaRPr lang="en-US"/>
        </a:p>
      </dgm:t>
    </dgm:pt>
    <dgm:pt modelId="{DD9E5EC7-2BCC-4968-AB5B-CEB99A8F5F96}" type="sibTrans" cxnId="{76223C6B-A166-44C3-B756-3BEC42E38497}">
      <dgm:prSet/>
      <dgm:spPr/>
      <dgm:t>
        <a:bodyPr/>
        <a:lstStyle/>
        <a:p>
          <a:endParaRPr lang="en-US"/>
        </a:p>
      </dgm:t>
    </dgm:pt>
    <dgm:pt modelId="{2063B09E-997D-4FB8-AADE-57C4C124AA45}">
      <dgm:prSet custT="1"/>
      <dgm:spPr/>
      <dgm:t>
        <a:bodyPr/>
        <a:lstStyle/>
        <a:p>
          <a:r>
            <a:rPr lang="it-IT" sz="1800" b="1" dirty="0" smtClean="0">
              <a:solidFill>
                <a:schemeClr val="tx2"/>
              </a:solidFill>
            </a:rPr>
            <a:t>Mancanza di parametri univoci che garantiscano l’</a:t>
          </a:r>
          <a:r>
            <a:rPr lang="it-IT" sz="1800" b="1" dirty="0" err="1" smtClean="0">
              <a:solidFill>
                <a:schemeClr val="tx2"/>
              </a:solidFill>
            </a:rPr>
            <a:t>assicurabilità</a:t>
          </a:r>
          <a:r>
            <a:rPr lang="it-IT" sz="1800" b="1" dirty="0" smtClean="0">
              <a:solidFill>
                <a:schemeClr val="tx2"/>
              </a:solidFill>
            </a:rPr>
            <a:t> del rischio </a:t>
          </a:r>
          <a:endParaRPr lang="en-US" sz="1800" b="1" dirty="0">
            <a:solidFill>
              <a:schemeClr val="tx2"/>
            </a:solidFill>
          </a:endParaRPr>
        </a:p>
      </dgm:t>
    </dgm:pt>
    <dgm:pt modelId="{75D89614-7C78-4354-8E2A-9392F1926BE9}" type="parTrans" cxnId="{55F6068F-4224-41F6-AD73-B321EE053831}">
      <dgm:prSet/>
      <dgm:spPr/>
      <dgm:t>
        <a:bodyPr/>
        <a:lstStyle/>
        <a:p>
          <a:endParaRPr lang="en-US"/>
        </a:p>
      </dgm:t>
    </dgm:pt>
    <dgm:pt modelId="{3314844E-31EB-4315-BE5F-58CB42E7B112}" type="sibTrans" cxnId="{55F6068F-4224-41F6-AD73-B321EE053831}">
      <dgm:prSet/>
      <dgm:spPr/>
      <dgm:t>
        <a:bodyPr/>
        <a:lstStyle/>
        <a:p>
          <a:endParaRPr lang="en-US"/>
        </a:p>
      </dgm:t>
    </dgm:pt>
    <dgm:pt modelId="{0D476982-8385-4C83-B2F6-08D321952CE9}" type="pres">
      <dgm:prSet presAssocID="{F9496554-26EE-48DC-9D16-26382867BC35}" presName="cycle" presStyleCnt="0">
        <dgm:presLayoutVars>
          <dgm:dir/>
          <dgm:resizeHandles val="exact"/>
        </dgm:presLayoutVars>
      </dgm:prSet>
      <dgm:spPr/>
      <dgm:t>
        <a:bodyPr/>
        <a:lstStyle/>
        <a:p>
          <a:endParaRPr lang="en-US"/>
        </a:p>
      </dgm:t>
    </dgm:pt>
    <dgm:pt modelId="{F8955190-DFD6-48AD-96B4-FC639F3EEA00}" type="pres">
      <dgm:prSet presAssocID="{2063B09E-997D-4FB8-AADE-57C4C124AA45}" presName="node" presStyleLbl="node1" presStyleIdx="0" presStyleCnt="4" custScaleX="115121" custScaleY="120803" custRadScaleRad="99600" custRadScaleInc="7902">
        <dgm:presLayoutVars>
          <dgm:bulletEnabled val="1"/>
        </dgm:presLayoutVars>
      </dgm:prSet>
      <dgm:spPr/>
      <dgm:t>
        <a:bodyPr/>
        <a:lstStyle/>
        <a:p>
          <a:endParaRPr lang="en-US"/>
        </a:p>
      </dgm:t>
    </dgm:pt>
    <dgm:pt modelId="{99AE8C68-6114-43D0-B7F6-FFA6F4224800}" type="pres">
      <dgm:prSet presAssocID="{2063B09E-997D-4FB8-AADE-57C4C124AA45}" presName="spNode" presStyleCnt="0"/>
      <dgm:spPr/>
    </dgm:pt>
    <dgm:pt modelId="{AC35B793-7D13-4DED-895A-6CFFD0C91D16}" type="pres">
      <dgm:prSet presAssocID="{3314844E-31EB-4315-BE5F-58CB42E7B112}" presName="sibTrans" presStyleLbl="sibTrans1D1" presStyleIdx="0" presStyleCnt="4"/>
      <dgm:spPr/>
      <dgm:t>
        <a:bodyPr/>
        <a:lstStyle/>
        <a:p>
          <a:endParaRPr lang="en-US"/>
        </a:p>
      </dgm:t>
    </dgm:pt>
    <dgm:pt modelId="{F296D152-EA75-4108-90C0-CC627C9664BA}" type="pres">
      <dgm:prSet presAssocID="{9F8DB752-C070-4504-AE02-7EB55E2764BF}" presName="node" presStyleLbl="node1" presStyleIdx="1" presStyleCnt="4" custScaleX="113842" custScaleY="135084" custRadScaleRad="138909" custRadScaleInc="7334">
        <dgm:presLayoutVars>
          <dgm:bulletEnabled val="1"/>
        </dgm:presLayoutVars>
      </dgm:prSet>
      <dgm:spPr/>
      <dgm:t>
        <a:bodyPr/>
        <a:lstStyle/>
        <a:p>
          <a:endParaRPr lang="en-US"/>
        </a:p>
      </dgm:t>
    </dgm:pt>
    <dgm:pt modelId="{87F6A73E-DE87-47FA-8E3B-CC8D34DC263C}" type="pres">
      <dgm:prSet presAssocID="{9F8DB752-C070-4504-AE02-7EB55E2764BF}" presName="spNode" presStyleCnt="0"/>
      <dgm:spPr/>
    </dgm:pt>
    <dgm:pt modelId="{4B62E5B0-7FEF-46AE-BC53-695ABDE7BF25}" type="pres">
      <dgm:prSet presAssocID="{DD9E5EC7-2BCC-4968-AB5B-CEB99A8F5F96}" presName="sibTrans" presStyleLbl="sibTrans1D1" presStyleIdx="1" presStyleCnt="4"/>
      <dgm:spPr/>
      <dgm:t>
        <a:bodyPr/>
        <a:lstStyle/>
        <a:p>
          <a:endParaRPr lang="en-US"/>
        </a:p>
      </dgm:t>
    </dgm:pt>
    <dgm:pt modelId="{6879F3FA-FFC9-4805-B903-792B523AB602}" type="pres">
      <dgm:prSet presAssocID="{787B2380-38F6-4D89-87CA-0E9A28E17B9A}" presName="node" presStyleLbl="node1" presStyleIdx="2" presStyleCnt="4" custScaleX="119443" custScaleY="106124" custRadScaleRad="90987" custRadScaleInc="-12886">
        <dgm:presLayoutVars>
          <dgm:bulletEnabled val="1"/>
        </dgm:presLayoutVars>
      </dgm:prSet>
      <dgm:spPr/>
      <dgm:t>
        <a:bodyPr/>
        <a:lstStyle/>
        <a:p>
          <a:endParaRPr lang="en-US"/>
        </a:p>
      </dgm:t>
    </dgm:pt>
    <dgm:pt modelId="{185CB03A-7BD4-4EF7-9E19-767F7BFD9F22}" type="pres">
      <dgm:prSet presAssocID="{787B2380-38F6-4D89-87CA-0E9A28E17B9A}" presName="spNode" presStyleCnt="0"/>
      <dgm:spPr/>
    </dgm:pt>
    <dgm:pt modelId="{8A520DE4-951D-44A4-A55C-6C10BA341614}" type="pres">
      <dgm:prSet presAssocID="{A4D0E0D0-A40A-4898-BB8F-A124E0F2A950}" presName="sibTrans" presStyleLbl="sibTrans1D1" presStyleIdx="2" presStyleCnt="4"/>
      <dgm:spPr/>
      <dgm:t>
        <a:bodyPr/>
        <a:lstStyle/>
        <a:p>
          <a:endParaRPr lang="en-US"/>
        </a:p>
      </dgm:t>
    </dgm:pt>
    <dgm:pt modelId="{91B8F6AC-3E2F-4E6A-8BB5-1738E8E448FB}" type="pres">
      <dgm:prSet presAssocID="{743599E3-1DCD-4465-8056-105C2453E11D}" presName="node" presStyleLbl="node1" presStyleIdx="3" presStyleCnt="4" custScaleX="110003" custScaleY="133363" custRadScaleRad="126691" custRadScaleInc="2739">
        <dgm:presLayoutVars>
          <dgm:bulletEnabled val="1"/>
        </dgm:presLayoutVars>
      </dgm:prSet>
      <dgm:spPr/>
      <dgm:t>
        <a:bodyPr/>
        <a:lstStyle/>
        <a:p>
          <a:endParaRPr lang="en-US"/>
        </a:p>
      </dgm:t>
    </dgm:pt>
    <dgm:pt modelId="{50AF03BB-4644-421C-B246-C5E43B7BB2FF}" type="pres">
      <dgm:prSet presAssocID="{743599E3-1DCD-4465-8056-105C2453E11D}" presName="spNode" presStyleCnt="0"/>
      <dgm:spPr/>
    </dgm:pt>
    <dgm:pt modelId="{0C9C736D-72AD-4A01-A4B7-5E7BD864B888}" type="pres">
      <dgm:prSet presAssocID="{1B41D22A-B475-466F-9D5D-DF74C4B1BEE8}" presName="sibTrans" presStyleLbl="sibTrans1D1" presStyleIdx="3" presStyleCnt="4"/>
      <dgm:spPr/>
      <dgm:t>
        <a:bodyPr/>
        <a:lstStyle/>
        <a:p>
          <a:endParaRPr lang="en-US"/>
        </a:p>
      </dgm:t>
    </dgm:pt>
  </dgm:ptLst>
  <dgm:cxnLst>
    <dgm:cxn modelId="{80297B2E-B1FE-4381-8279-CAAD807AB3A6}" srcId="{F9496554-26EE-48DC-9D16-26382867BC35}" destId="{743599E3-1DCD-4465-8056-105C2453E11D}" srcOrd="3" destOrd="0" parTransId="{C08F50FA-8169-4045-81A7-7D1B68402D48}" sibTransId="{1B41D22A-B475-466F-9D5D-DF74C4B1BEE8}"/>
    <dgm:cxn modelId="{03A6132D-ACEE-4885-A42C-3836C86614A7}" type="presOf" srcId="{DD9E5EC7-2BCC-4968-AB5B-CEB99A8F5F96}" destId="{4B62E5B0-7FEF-46AE-BC53-695ABDE7BF25}" srcOrd="0" destOrd="0" presId="urn:microsoft.com/office/officeart/2005/8/layout/cycle5"/>
    <dgm:cxn modelId="{DB374C76-8508-4677-B73B-9DD6A5342E6D}" type="presOf" srcId="{F9496554-26EE-48DC-9D16-26382867BC35}" destId="{0D476982-8385-4C83-B2F6-08D321952CE9}" srcOrd="0" destOrd="0" presId="urn:microsoft.com/office/officeart/2005/8/layout/cycle5"/>
    <dgm:cxn modelId="{55F6068F-4224-41F6-AD73-B321EE053831}" srcId="{F9496554-26EE-48DC-9D16-26382867BC35}" destId="{2063B09E-997D-4FB8-AADE-57C4C124AA45}" srcOrd="0" destOrd="0" parTransId="{75D89614-7C78-4354-8E2A-9392F1926BE9}" sibTransId="{3314844E-31EB-4315-BE5F-58CB42E7B112}"/>
    <dgm:cxn modelId="{A054B521-72B7-4B1D-B11C-A798EBD11D47}" srcId="{F9496554-26EE-48DC-9D16-26382867BC35}" destId="{787B2380-38F6-4D89-87CA-0E9A28E17B9A}" srcOrd="2" destOrd="0" parTransId="{BC86F8A5-71F3-44EE-9239-108EF1199E1E}" sibTransId="{A4D0E0D0-A40A-4898-BB8F-A124E0F2A950}"/>
    <dgm:cxn modelId="{CAB466DF-6F60-4CE3-9912-3A88C4A0770B}" type="presOf" srcId="{3314844E-31EB-4315-BE5F-58CB42E7B112}" destId="{AC35B793-7D13-4DED-895A-6CFFD0C91D16}" srcOrd="0" destOrd="0" presId="urn:microsoft.com/office/officeart/2005/8/layout/cycle5"/>
    <dgm:cxn modelId="{2749FA99-0F01-4A63-92BE-6431261BB65E}" type="presOf" srcId="{2063B09E-997D-4FB8-AADE-57C4C124AA45}" destId="{F8955190-DFD6-48AD-96B4-FC639F3EEA00}" srcOrd="0" destOrd="0" presId="urn:microsoft.com/office/officeart/2005/8/layout/cycle5"/>
    <dgm:cxn modelId="{349E3D90-8379-47E8-9732-964BF98B9A20}" type="presOf" srcId="{9F8DB752-C070-4504-AE02-7EB55E2764BF}" destId="{F296D152-EA75-4108-90C0-CC627C9664BA}" srcOrd="0" destOrd="0" presId="urn:microsoft.com/office/officeart/2005/8/layout/cycle5"/>
    <dgm:cxn modelId="{76223C6B-A166-44C3-B756-3BEC42E38497}" srcId="{F9496554-26EE-48DC-9D16-26382867BC35}" destId="{9F8DB752-C070-4504-AE02-7EB55E2764BF}" srcOrd="1" destOrd="0" parTransId="{A34D9A0C-C921-4043-BC17-9B7B6E1A6B50}" sibTransId="{DD9E5EC7-2BCC-4968-AB5B-CEB99A8F5F96}"/>
    <dgm:cxn modelId="{D20A0210-0C13-4F8E-81AF-332D849B380C}" type="presOf" srcId="{787B2380-38F6-4D89-87CA-0E9A28E17B9A}" destId="{6879F3FA-FFC9-4805-B903-792B523AB602}" srcOrd="0" destOrd="0" presId="urn:microsoft.com/office/officeart/2005/8/layout/cycle5"/>
    <dgm:cxn modelId="{0A6BC121-2108-43F9-BAF7-304953AADBF8}" type="presOf" srcId="{1B41D22A-B475-466F-9D5D-DF74C4B1BEE8}" destId="{0C9C736D-72AD-4A01-A4B7-5E7BD864B888}" srcOrd="0" destOrd="0" presId="urn:microsoft.com/office/officeart/2005/8/layout/cycle5"/>
    <dgm:cxn modelId="{4410164D-0F3C-4028-A178-B80EF0709D05}" type="presOf" srcId="{A4D0E0D0-A40A-4898-BB8F-A124E0F2A950}" destId="{8A520DE4-951D-44A4-A55C-6C10BA341614}" srcOrd="0" destOrd="0" presId="urn:microsoft.com/office/officeart/2005/8/layout/cycle5"/>
    <dgm:cxn modelId="{62E82BF7-CAF1-4979-AF95-37724C33A665}" type="presOf" srcId="{743599E3-1DCD-4465-8056-105C2453E11D}" destId="{91B8F6AC-3E2F-4E6A-8BB5-1738E8E448FB}" srcOrd="0" destOrd="0" presId="urn:microsoft.com/office/officeart/2005/8/layout/cycle5"/>
    <dgm:cxn modelId="{CC6CBBAF-D0D1-4021-8F3C-11FCA5924B3D}" type="presParOf" srcId="{0D476982-8385-4C83-B2F6-08D321952CE9}" destId="{F8955190-DFD6-48AD-96B4-FC639F3EEA00}" srcOrd="0" destOrd="0" presId="urn:microsoft.com/office/officeart/2005/8/layout/cycle5"/>
    <dgm:cxn modelId="{200942EF-C546-4A68-98B9-E34650DC1E8D}" type="presParOf" srcId="{0D476982-8385-4C83-B2F6-08D321952CE9}" destId="{99AE8C68-6114-43D0-B7F6-FFA6F4224800}" srcOrd="1" destOrd="0" presId="urn:microsoft.com/office/officeart/2005/8/layout/cycle5"/>
    <dgm:cxn modelId="{52532B42-F245-4C7A-A490-BD6F98E80989}" type="presParOf" srcId="{0D476982-8385-4C83-B2F6-08D321952CE9}" destId="{AC35B793-7D13-4DED-895A-6CFFD0C91D16}" srcOrd="2" destOrd="0" presId="urn:microsoft.com/office/officeart/2005/8/layout/cycle5"/>
    <dgm:cxn modelId="{5858AD12-D401-4FBF-95D3-9D5E62AB4416}" type="presParOf" srcId="{0D476982-8385-4C83-B2F6-08D321952CE9}" destId="{F296D152-EA75-4108-90C0-CC627C9664BA}" srcOrd="3" destOrd="0" presId="urn:microsoft.com/office/officeart/2005/8/layout/cycle5"/>
    <dgm:cxn modelId="{2DD47C67-0324-4F18-A633-0B4418722347}" type="presParOf" srcId="{0D476982-8385-4C83-B2F6-08D321952CE9}" destId="{87F6A73E-DE87-47FA-8E3B-CC8D34DC263C}" srcOrd="4" destOrd="0" presId="urn:microsoft.com/office/officeart/2005/8/layout/cycle5"/>
    <dgm:cxn modelId="{DEA39F36-0B41-4D4A-A35D-D7C90383C260}" type="presParOf" srcId="{0D476982-8385-4C83-B2F6-08D321952CE9}" destId="{4B62E5B0-7FEF-46AE-BC53-695ABDE7BF25}" srcOrd="5" destOrd="0" presId="urn:microsoft.com/office/officeart/2005/8/layout/cycle5"/>
    <dgm:cxn modelId="{BF0388B8-FA4F-4851-8FE6-1DE9ADB291C9}" type="presParOf" srcId="{0D476982-8385-4C83-B2F6-08D321952CE9}" destId="{6879F3FA-FFC9-4805-B903-792B523AB602}" srcOrd="6" destOrd="0" presId="urn:microsoft.com/office/officeart/2005/8/layout/cycle5"/>
    <dgm:cxn modelId="{EE132296-6234-4E35-82C0-625E4A5E2635}" type="presParOf" srcId="{0D476982-8385-4C83-B2F6-08D321952CE9}" destId="{185CB03A-7BD4-4EF7-9E19-767F7BFD9F22}" srcOrd="7" destOrd="0" presId="urn:microsoft.com/office/officeart/2005/8/layout/cycle5"/>
    <dgm:cxn modelId="{95167D00-768B-4577-AD2C-47A676061FF1}" type="presParOf" srcId="{0D476982-8385-4C83-B2F6-08D321952CE9}" destId="{8A520DE4-951D-44A4-A55C-6C10BA341614}" srcOrd="8" destOrd="0" presId="urn:microsoft.com/office/officeart/2005/8/layout/cycle5"/>
    <dgm:cxn modelId="{4F0688A3-8CBF-43A7-95CD-1820463EB89D}" type="presParOf" srcId="{0D476982-8385-4C83-B2F6-08D321952CE9}" destId="{91B8F6AC-3E2F-4E6A-8BB5-1738E8E448FB}" srcOrd="9" destOrd="0" presId="urn:microsoft.com/office/officeart/2005/8/layout/cycle5"/>
    <dgm:cxn modelId="{6B07F7AA-50E5-4DAC-9024-E5F92EA74C13}" type="presParOf" srcId="{0D476982-8385-4C83-B2F6-08D321952CE9}" destId="{50AF03BB-4644-421C-B246-C5E43B7BB2FF}" srcOrd="10" destOrd="0" presId="urn:microsoft.com/office/officeart/2005/8/layout/cycle5"/>
    <dgm:cxn modelId="{2CE9BAD6-205A-4261-AD50-FF941C466028}" type="presParOf" srcId="{0D476982-8385-4C83-B2F6-08D321952CE9}" destId="{0C9C736D-72AD-4A01-A4B7-5E7BD864B888}"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964A263-1234-4E55-8431-D43866B329A5}" type="datetimeFigureOut">
              <a:rPr lang="en-US" smtClean="0"/>
              <a:pPr/>
              <a:t>3/18/2013</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35209CA-8C05-45DB-A3F1-3FF5A6C7AAC7}" type="slidenum">
              <a:rPr lang="en-US" smtClean="0"/>
              <a:pPr/>
              <a:t>‹N›</a:t>
            </a:fld>
            <a:endParaRPr lang="en-US"/>
          </a:p>
        </p:txBody>
      </p:sp>
    </p:spTree>
    <p:extLst>
      <p:ext uri="{BB962C8B-B14F-4D97-AF65-F5344CB8AC3E}">
        <p14:creationId xmlns:p14="http://schemas.microsoft.com/office/powerpoint/2010/main" val="123479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D77B652-11AE-439C-98AB-1CFC3160C1AE}" type="datetimeFigureOut">
              <a:rPr lang="en-US" smtClean="0"/>
              <a:pPr/>
              <a:t>3/18/2013</a:t>
            </a:fld>
            <a:endParaRPr lang="de-DE"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7F191D-4D3F-47E2-BE53-5367D97C421C}" type="slidenum">
              <a:rPr lang="de-DE" smtClean="0"/>
              <a:pPr/>
              <a:t>‹N›</a:t>
            </a:fld>
            <a:endParaRPr lang="de-DE" dirty="0"/>
          </a:p>
        </p:txBody>
      </p:sp>
    </p:spTree>
    <p:extLst>
      <p:ext uri="{BB962C8B-B14F-4D97-AF65-F5344CB8AC3E}">
        <p14:creationId xmlns:p14="http://schemas.microsoft.com/office/powerpoint/2010/main" val="207517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7F191D-4D3F-47E2-BE53-5367D97C421C}" type="slidenum">
              <a:rPr lang="de-DE" smtClean="0"/>
              <a:pPr/>
              <a:t>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it-IT" sz="1200" kern="1200" baseline="0" dirty="0" smtClean="0">
                <a:solidFill>
                  <a:schemeClr val="tx1"/>
                </a:solidFill>
                <a:latin typeface="+mn-lt"/>
                <a:ea typeface="+mn-ea"/>
                <a:cs typeface="+mn-cs"/>
              </a:rPr>
              <a:t>Nella tavola sono riportati i rapporti sinistri a premi (e la loro evoluzione nel tempo) per le varie generazioni di sinistri analizzate per il totale settore della </a:t>
            </a:r>
            <a:r>
              <a:rPr lang="it-IT" sz="1200" kern="1200" baseline="0" dirty="0" err="1" smtClean="0">
                <a:solidFill>
                  <a:schemeClr val="tx1"/>
                </a:solidFill>
                <a:latin typeface="+mn-lt"/>
                <a:ea typeface="+mn-ea"/>
                <a:cs typeface="+mn-cs"/>
              </a:rPr>
              <a:t>r.c.</a:t>
            </a:r>
            <a:r>
              <a:rPr lang="it-IT" sz="1200" kern="1200" baseline="0" dirty="0" smtClean="0">
                <a:solidFill>
                  <a:schemeClr val="tx1"/>
                </a:solidFill>
                <a:latin typeface="+mn-lt"/>
                <a:ea typeface="+mn-ea"/>
                <a:cs typeface="+mn-cs"/>
              </a:rPr>
              <a:t> medica.</a:t>
            </a:r>
          </a:p>
          <a:p>
            <a:r>
              <a:rPr lang="it-IT" sz="1200" kern="1200" baseline="0" dirty="0" smtClean="0">
                <a:solidFill>
                  <a:schemeClr val="tx1"/>
                </a:solidFill>
                <a:latin typeface="+mn-lt"/>
                <a:ea typeface="+mn-ea"/>
                <a:cs typeface="+mn-cs"/>
              </a:rPr>
              <a:t>Al 31 dicembre del 2010 il rapporto medio dei sinistri a premi per le varie generazioni sfiora il 170%. Relativamente alla generazione più recente si nota che il rapporto si attesta al 153%.</a:t>
            </a:r>
          </a:p>
          <a:p>
            <a:r>
              <a:rPr lang="it-IT" sz="1200" kern="1200" baseline="0" dirty="0" smtClean="0">
                <a:solidFill>
                  <a:schemeClr val="tx1"/>
                </a:solidFill>
                <a:latin typeface="+mn-lt"/>
                <a:ea typeface="+mn-ea"/>
                <a:cs typeface="+mn-cs"/>
              </a:rPr>
              <a:t>Per quanto riguarda l’evoluzione del rapporto S/P, man mano che la percentuale di sinistri liquidati aumenta e che le informazioni sui sinistri diventano più consolidate, si notano due distinti fenomeni:</a:t>
            </a:r>
          </a:p>
          <a:p>
            <a:r>
              <a:rPr lang="it-IT" sz="1200" kern="1200" baseline="0" dirty="0" smtClean="0">
                <a:solidFill>
                  <a:schemeClr val="tx1"/>
                </a:solidFill>
                <a:latin typeface="+mn-lt"/>
                <a:ea typeface="+mn-ea"/>
                <a:cs typeface="+mn-cs"/>
              </a:rPr>
              <a:t>– per le generazioni di sinistri protocollati dal 1994 al 2004, il rapporto sinistri a premi valutato al 31 dicembre 2010 assume valori particolarmente elevati (dal 162% della generazione 2004 al 323% per le generazioni 1997 e 1998);</a:t>
            </a:r>
          </a:p>
          <a:p>
            <a:r>
              <a:rPr lang="it-IT" sz="1200" kern="1200" baseline="0" dirty="0" smtClean="0">
                <a:solidFill>
                  <a:schemeClr val="tx1"/>
                </a:solidFill>
                <a:latin typeface="+mn-lt"/>
                <a:ea typeface="+mn-ea"/>
                <a:cs typeface="+mn-cs"/>
              </a:rPr>
              <a:t>– dalla generazione 2005 in poi il rapporto tra sinistri e premi tende a essere più contenuto, pur restando su livelli di evidente diseconomicità. In particolare, i valori variano in un intervallo compreso tra il 109% relativo all’anno di protocollazione 2007 e il 153% dell’anno di protocollazione 2010.</a:t>
            </a:r>
          </a:p>
          <a:p>
            <a:r>
              <a:rPr lang="it-IT" sz="1200" kern="1200" baseline="0" dirty="0" smtClean="0">
                <a:solidFill>
                  <a:schemeClr val="tx1"/>
                </a:solidFill>
                <a:latin typeface="+mn-lt"/>
                <a:ea typeface="+mn-ea"/>
                <a:cs typeface="+mn-cs"/>
              </a:rPr>
              <a:t>Questa differenza tra generazioni di sinistri potrebbe essere determinata dal progressivo miglioramento da parte delle imprese nella stima e previsione dei trend </a:t>
            </a:r>
            <a:r>
              <a:rPr lang="en-US" sz="1200" kern="1200" baseline="0" dirty="0" smtClean="0">
                <a:solidFill>
                  <a:schemeClr val="tx1"/>
                </a:solidFill>
                <a:latin typeface="+mn-lt"/>
                <a:ea typeface="+mn-ea"/>
                <a:cs typeface="+mn-cs"/>
              </a:rPr>
              <a:t>in </a:t>
            </a:r>
            <a:r>
              <a:rPr lang="en-US" sz="1200" kern="1200" baseline="0" dirty="0" err="1" smtClean="0">
                <a:solidFill>
                  <a:schemeClr val="tx1"/>
                </a:solidFill>
                <a:latin typeface="+mn-lt"/>
                <a:ea typeface="+mn-ea"/>
                <a:cs typeface="+mn-cs"/>
              </a:rPr>
              <a:t>atto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nel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settore</a:t>
            </a:r>
            <a:r>
              <a:rPr lang="en-US" sz="1200" kern="1200" baseline="0" dirty="0" smtClean="0">
                <a:solidFill>
                  <a:schemeClr val="tx1"/>
                </a:solidFill>
                <a:latin typeface="+mn-lt"/>
                <a:ea typeface="+mn-ea"/>
                <a:cs typeface="+mn-cs"/>
              </a:rPr>
              <a:t>.</a:t>
            </a:r>
            <a:endParaRPr lang="en-US" dirty="0"/>
          </a:p>
        </p:txBody>
      </p:sp>
      <p:sp>
        <p:nvSpPr>
          <p:cNvPr id="28676" name="Slide Number Placeholder 3"/>
          <p:cNvSpPr>
            <a:spLocks noGrp="1"/>
          </p:cNvSpPr>
          <p:nvPr>
            <p:ph type="sldNum" sz="quarter" idx="5"/>
          </p:nvPr>
        </p:nvSpPr>
        <p:spPr>
          <a:noFill/>
        </p:spPr>
        <p:txBody>
          <a:bodyPr/>
          <a:lstStyle/>
          <a:p>
            <a:fld id="{868385BC-2FF0-473F-8B4A-08F13E90D02E}"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Come riportato nella tavola, la stima del numero di sinistri denunciati alle imprese di assicurazione italiane nel 2010 è stato pari a circa 33.700, di cui quasi due terzi relativi a polizze stipulate dalle strutture sanitarie. Il numero dei sinistri è sostanzialmente in linea rispetto all’anno precedente (-1,0%), ma il trend di crescita è piuttosto visibile, specialmente per certe annualità.</a:t>
            </a:r>
            <a:endParaRPr lang="en-US" dirty="0"/>
          </a:p>
        </p:txBody>
      </p:sp>
      <p:sp>
        <p:nvSpPr>
          <p:cNvPr id="4" name="Slide Number Placeholder 3"/>
          <p:cNvSpPr>
            <a:spLocks noGrp="1"/>
          </p:cNvSpPr>
          <p:nvPr>
            <p:ph type="sldNum" sz="quarter" idx="10"/>
          </p:nvPr>
        </p:nvSpPr>
        <p:spPr/>
        <p:txBody>
          <a:bodyPr/>
          <a:lstStyle/>
          <a:p>
            <a:fld id="{0C7F191D-4D3F-47E2-BE53-5367D97C421C}" type="slidenum">
              <a:rPr lang="de-DE" smtClean="0"/>
              <a:pPr/>
              <a:t>6</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La tavola riporta, sempre per i due settori e per ciascuna generazione di sinistri, l’evoluzione dei loro costi medi man mano che la percentuale di sinistri liquidati aumenta e, quindi, man mano che le informazioni si consolidano. Accade infatti che, a causa della complessità della valutazione delle menomazioni fisiche e della frequente insufficienza di informazioni disponibili subito dopo il verificarsi dell’incidente, la valutazione del sinistro da parte delle compagnie sia in molti casi sottostimata.</a:t>
            </a:r>
          </a:p>
          <a:p>
            <a:r>
              <a:rPr lang="it-IT" sz="1200" kern="1200" baseline="0" dirty="0" smtClean="0">
                <a:solidFill>
                  <a:schemeClr val="tx1"/>
                </a:solidFill>
                <a:latin typeface="+mn-lt"/>
                <a:ea typeface="+mn-ea"/>
                <a:cs typeface="+mn-cs"/>
              </a:rPr>
              <a:t>A ciò si aggiunga l’incertezza nella quantificazione del danno legata alla frequente evoluzione degli orientamenti giurisprudenziali in materia di entità </a:t>
            </a:r>
            <a:r>
              <a:rPr lang="en-US" sz="1200" kern="1200" baseline="0" dirty="0" smtClean="0">
                <a:solidFill>
                  <a:schemeClr val="tx1"/>
                </a:solidFill>
                <a:latin typeface="+mn-lt"/>
                <a:ea typeface="+mn-ea"/>
                <a:cs typeface="+mn-cs"/>
              </a:rPr>
              <a:t>del </a:t>
            </a:r>
            <a:r>
              <a:rPr lang="en-US" sz="1200" kern="1200" baseline="0" dirty="0" err="1" smtClean="0">
                <a:solidFill>
                  <a:schemeClr val="tx1"/>
                </a:solidFill>
                <a:latin typeface="+mn-lt"/>
                <a:ea typeface="+mn-ea"/>
                <a:cs typeface="+mn-cs"/>
              </a:rPr>
              <a:t>danno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risarcire</a:t>
            </a:r>
            <a:r>
              <a:rPr lang="en-US" sz="1200" kern="1200" baseline="0" dirty="0" smtClean="0">
                <a:solidFill>
                  <a:schemeClr val="tx1"/>
                </a:solidFill>
                <a:latin typeface="+mn-lt"/>
                <a:ea typeface="+mn-ea"/>
                <a:cs typeface="+mn-cs"/>
              </a:rPr>
              <a:t>.</a:t>
            </a:r>
          </a:p>
          <a:p>
            <a:r>
              <a:rPr lang="it-IT" sz="1200" kern="1200" baseline="0" dirty="0" smtClean="0">
                <a:solidFill>
                  <a:schemeClr val="tx1"/>
                </a:solidFill>
                <a:latin typeface="+mn-lt"/>
                <a:ea typeface="+mn-ea"/>
                <a:cs typeface="+mn-cs"/>
              </a:rPr>
              <a:t>Ad esempio, per i sinistri protocollati nel 1994, dopo 8 anni di sviluppo (ossia nel 2002), le imprese di assicurazione avevano stimato mediamente di pagare circa 16.400 euro, mentre a distanza di 10-12 anni la valutazione si era quasi raddoppiata e aveva raggiunto quello che sembra essere oggi il costo medio “ultimo” dei sinistri di quella generazione (circa 28.000 euro). Tale andamento si osserva (talvolta con tempi più rapidi) per tutte le generazioni di sinistri: ad esempio per l’anno di protocollazione 2004 il costo medio dei sinistri si è raddoppiato in soli 4 anni, passando</a:t>
            </a:r>
          </a:p>
          <a:p>
            <a:r>
              <a:rPr lang="it-IT" sz="1200" kern="1200" baseline="0" dirty="0" smtClean="0">
                <a:solidFill>
                  <a:schemeClr val="tx1"/>
                </a:solidFill>
                <a:latin typeface="+mn-lt"/>
                <a:ea typeface="+mn-ea"/>
                <a:cs typeface="+mn-cs"/>
              </a:rPr>
              <a:t>da 22.700 euro nell’anno di denuncia a oltre 44.000 euro nel 2008.</a:t>
            </a:r>
            <a:endParaRPr lang="en-US" dirty="0"/>
          </a:p>
        </p:txBody>
      </p:sp>
      <p:sp>
        <p:nvSpPr>
          <p:cNvPr id="4" name="Slide Number Placeholder 3"/>
          <p:cNvSpPr>
            <a:spLocks noGrp="1"/>
          </p:cNvSpPr>
          <p:nvPr>
            <p:ph type="sldNum" sz="quarter" idx="10"/>
          </p:nvPr>
        </p:nvSpPr>
        <p:spPr/>
        <p:txBody>
          <a:bodyPr/>
          <a:lstStyle/>
          <a:p>
            <a:fld id="{0C7F191D-4D3F-47E2-BE53-5367D97C421C}" type="slidenum">
              <a:rPr lang="de-DE" smtClean="0"/>
              <a:pPr/>
              <a:t>7</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La tavola riporta per i due settori della </a:t>
            </a:r>
            <a:r>
              <a:rPr lang="it-IT" sz="1200" kern="1200" baseline="0" dirty="0" err="1" smtClean="0">
                <a:solidFill>
                  <a:schemeClr val="tx1"/>
                </a:solidFill>
                <a:latin typeface="+mn-lt"/>
                <a:ea typeface="+mn-ea"/>
                <a:cs typeface="+mn-cs"/>
              </a:rPr>
              <a:t>r.c.</a:t>
            </a:r>
            <a:r>
              <a:rPr lang="it-IT" sz="1200" kern="1200" baseline="0" dirty="0" smtClean="0">
                <a:solidFill>
                  <a:schemeClr val="tx1"/>
                </a:solidFill>
                <a:latin typeface="+mn-lt"/>
                <a:ea typeface="+mn-ea"/>
                <a:cs typeface="+mn-cs"/>
              </a:rPr>
              <a:t> medica (strutture sanitarie e professionisti medici) la percentuale dei numeri e degli importi liquidati e riservati rispetto al valore complessivo dei sinistri per anno di protocollazione, cioè per ciascun anno di presa in carico della denuncia da parte dell’assicuratore. Le percentuali relative ai sinistri liquidati (numeri e importi) sono relativamente basse per le generazioni più recenti di sinistri in quanto è generalmente incerta sia l’effettiva responsabilità dell’assicurato sia l’entità del danno. Le percentuali crescono al crescere dell’anzianità della generazione dei sinistri attestandosi a valori superiori al 90% per quelle con oltre dieci anni di sviluppo.</a:t>
            </a:r>
            <a:endParaRPr lang="en-US" dirty="0"/>
          </a:p>
        </p:txBody>
      </p:sp>
      <p:sp>
        <p:nvSpPr>
          <p:cNvPr id="4" name="Slide Number Placeholder 3"/>
          <p:cNvSpPr>
            <a:spLocks noGrp="1"/>
          </p:cNvSpPr>
          <p:nvPr>
            <p:ph type="sldNum" sz="quarter" idx="10"/>
          </p:nvPr>
        </p:nvSpPr>
        <p:spPr/>
        <p:txBody>
          <a:bodyPr/>
          <a:lstStyle/>
          <a:p>
            <a:fld id="{0C7F191D-4D3F-47E2-BE53-5367D97C421C}" type="slidenum">
              <a:rPr lang="de-DE" smtClean="0"/>
              <a:pPr/>
              <a:t>8</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F191D-4D3F-47E2-BE53-5367D97C421C}" type="slidenum">
              <a:rPr lang="de-DE" smtClean="0"/>
              <a:pPr/>
              <a:t>9</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0C7F191D-4D3F-47E2-BE53-5367D97C421C}" type="slidenum">
              <a:rPr lang="de-DE" smtClean="0"/>
              <a:pPr/>
              <a:t>10</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F191D-4D3F-47E2-BE53-5367D97C421C}" type="slidenum">
              <a:rPr lang="de-DE" smtClean="0"/>
              <a:pPr/>
              <a:t>11</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Certamente il</a:t>
            </a:r>
            <a:r>
              <a:rPr lang="it-IT" baseline="0" dirty="0" smtClean="0"/>
              <a:t> decreto avrebbe potuto essere scritto in modo più chiaro. Certamente le prime sentenze che provengono da vari tribunali non sono incoraggianti, ma guardiamo alla metà piena del bicchiere.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IL decreto riconosce in maniera inequivocabile il ruolo sociale dell’assicuratore in questo ramo ed è evidente che l’intento fosse quello di fare chiarezza dove fino ad ora regnava il caos e di rendere più ASSICURABILE il rischio RC Medica, cioè misurabile e basato su parametri univoci ed accettabili per tutte le parti in gioco.</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Si cerca cioè di trovare una chiave di lettura che garantisca i diritti del paziente da una parte e quelli del professionista dall’altra, senza spogliare il mercato assicurativo dei suoi </a:t>
            </a:r>
            <a:r>
              <a:rPr lang="it-IT" baseline="0" dirty="0" err="1" smtClean="0"/>
              <a:t>players</a:t>
            </a:r>
            <a:r>
              <a:rPr lang="it-IT" baseline="0" dirty="0" smtClean="0"/>
              <a:t> più rappresentativi  ed affidabili.</a:t>
            </a:r>
            <a:endParaRPr lang="en-US" dirty="0" smtClean="0"/>
          </a:p>
          <a:p>
            <a:endParaRPr lang="en-US" dirty="0"/>
          </a:p>
        </p:txBody>
      </p:sp>
      <p:sp>
        <p:nvSpPr>
          <p:cNvPr id="4" name="Slide Number Placeholder 3"/>
          <p:cNvSpPr>
            <a:spLocks noGrp="1"/>
          </p:cNvSpPr>
          <p:nvPr>
            <p:ph type="sldNum" sz="quarter" idx="10"/>
          </p:nvPr>
        </p:nvSpPr>
        <p:spPr/>
        <p:txBody>
          <a:bodyPr/>
          <a:lstStyle/>
          <a:p>
            <a:fld id="{0C7F191D-4D3F-47E2-BE53-5367D97C421C}" type="slidenum">
              <a:rPr lang="de-DE" smtClean="0"/>
              <a:pPr/>
              <a:t>12</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COVER.jpg"/>
          <p:cNvPicPr>
            <a:picLocks noChangeAspect="1"/>
          </p:cNvPicPr>
          <p:nvPr/>
        </p:nvPicPr>
        <p:blipFill>
          <a:blip r:embed="rId2" cstate="print"/>
          <a:stretch>
            <a:fillRect/>
          </a:stretch>
        </p:blipFill>
        <p:spPr>
          <a:xfrm>
            <a:off x="0" y="685"/>
            <a:ext cx="9144000" cy="6856629"/>
          </a:xfrm>
          <a:prstGeom prst="rect">
            <a:avLst/>
          </a:prstGeom>
        </p:spPr>
      </p:pic>
      <p:sp>
        <p:nvSpPr>
          <p:cNvPr id="8" name="Rectangle 3"/>
          <p:cNvSpPr>
            <a:spLocks noGrp="1" noChangeArrowheads="1"/>
          </p:cNvSpPr>
          <p:nvPr>
            <p:ph type="subTitle" idx="1"/>
          </p:nvPr>
        </p:nvSpPr>
        <p:spPr bwMode="gray">
          <a:xfrm>
            <a:off x="1130299" y="3059668"/>
            <a:ext cx="6196013"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ts val="600"/>
              </a:spcAft>
              <a:buClr>
                <a:schemeClr val="accent2"/>
              </a:buClr>
              <a:buFontTx/>
              <a:buNone/>
              <a:defRPr lang="en-US" altLang="en-US" sz="2400" b="0" kern="1200" dirty="0">
                <a:solidFill>
                  <a:srgbClr val="FAA61A"/>
                </a:solidFill>
                <a:latin typeface="Arial" charset="0"/>
                <a:ea typeface="+mn-ea"/>
                <a:cs typeface="Arial" charset="0"/>
              </a:defRPr>
            </a:lvl1pPr>
          </a:lstStyle>
          <a:p>
            <a:r>
              <a:rPr lang="en-US" altLang="en-US" smtClean="0"/>
              <a:t>Click to edit Master subtitle style</a:t>
            </a:r>
            <a:endParaRPr lang="en-US" altLang="en-US" dirty="0"/>
          </a:p>
        </p:txBody>
      </p:sp>
      <p:sp>
        <p:nvSpPr>
          <p:cNvPr id="9" name="Rectangle 4"/>
          <p:cNvSpPr>
            <a:spLocks noGrp="1" noChangeArrowheads="1"/>
          </p:cNvSpPr>
          <p:nvPr>
            <p:ph type="ctrTitle"/>
          </p:nvPr>
        </p:nvSpPr>
        <p:spPr>
          <a:xfrm>
            <a:off x="1130299" y="2573745"/>
            <a:ext cx="6196013" cy="485923"/>
          </a:xfrm>
          <a:prstGeom prst="rect">
            <a:avLst/>
          </a:prstGeom>
          <a:noFill/>
          <a:ln w="9525">
            <a:noFill/>
            <a:miter lim="800000"/>
            <a:headEnd/>
            <a:tailEnd/>
          </a:ln>
        </p:spPr>
        <p:txBody>
          <a:bodyPr lIns="0" tIns="0" rIns="0" bIns="0" anchor="t"/>
          <a:lstStyle>
            <a:lvl1pPr algn="l">
              <a:defRPr lang="en-US" altLang="en-US" sz="2800" b="0" dirty="0">
                <a:solidFill>
                  <a:schemeClr val="tx2"/>
                </a:solidFill>
                <a:latin typeface="Arial" pitchFamily="34" charset="0"/>
                <a:ea typeface="+mj-ea"/>
                <a:cs typeface="Arial" pitchFamily="34" charset="0"/>
              </a:defRPr>
            </a:lvl1pPr>
          </a:lstStyle>
          <a:p>
            <a:r>
              <a:rPr lang="en-US" altLang="en-US" smtClean="0"/>
              <a:t>Click to edit Master title style</a:t>
            </a:r>
            <a:endParaRPr lang="en-US" altLang="en-US" dirty="0"/>
          </a:p>
        </p:txBody>
      </p:sp>
      <p:pic>
        <p:nvPicPr>
          <p:cNvPr id="5" name="Picture 4" descr="COVER.jpg"/>
          <p:cNvPicPr>
            <a:picLocks noChangeAspect="1"/>
          </p:cNvPicPr>
          <p:nvPr userDrawn="1"/>
        </p:nvPicPr>
        <p:blipFill>
          <a:blip r:embed="rId2" cstate="print"/>
          <a:stretch>
            <a:fillRect/>
          </a:stretch>
        </p:blipFill>
        <p:spPr>
          <a:xfrm>
            <a:off x="0" y="685"/>
            <a:ext cx="9144000" cy="6856629"/>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8" name="Title 1"/>
          <p:cNvSpPr>
            <a:spLocks noGrp="1"/>
          </p:cNvSpPr>
          <p:nvPr>
            <p:ph type="title"/>
          </p:nvPr>
        </p:nvSpPr>
        <p:spPr>
          <a:xfrm>
            <a:off x="355601" y="152400"/>
            <a:ext cx="8434388" cy="503816"/>
          </a:xfrm>
          <a:prstGeom prst="rect">
            <a:avLst/>
          </a:prstGeom>
        </p:spPr>
        <p:txBody>
          <a:bodyPr/>
          <a:lstStyle/>
          <a:p>
            <a:r>
              <a:rPr lang="en-US" smtClean="0"/>
              <a:t>Click to edit Master title style</a:t>
            </a:r>
            <a:endParaRPr lang="en-US" dirty="0"/>
          </a:p>
        </p:txBody>
      </p:sp>
      <p:sp>
        <p:nvSpPr>
          <p:cNvPr id="9" name="Rectangle 7"/>
          <p:cNvSpPr>
            <a:spLocks noGrp="1" noChangeArrowheads="1"/>
          </p:cNvSpPr>
          <p:nvPr>
            <p:ph type="ftr" sz="quarter" idx="10"/>
          </p:nvPr>
        </p:nvSpPr>
        <p:spPr>
          <a:xfrm>
            <a:off x="0" y="6462001"/>
            <a:ext cx="9144000" cy="123111"/>
          </a:xfrm>
          <a:prstGeom prst="rect">
            <a:avLst/>
          </a:prstGeom>
          <a:ln/>
        </p:spPr>
        <p:txBody>
          <a:bodyPr/>
          <a:lstStyle>
            <a:lvl1pPr>
              <a:defRPr/>
            </a:lvl1pPr>
          </a:lstStyle>
          <a:p>
            <a:pPr>
              <a:defRPr/>
            </a:pPr>
            <a:endParaRPr lang="en-US" altLang="en-US" dirty="0"/>
          </a:p>
        </p:txBody>
      </p:sp>
      <p:sp>
        <p:nvSpPr>
          <p:cNvPr id="10" name="Slide Number Placeholder 9"/>
          <p:cNvSpPr>
            <a:spLocks noGrp="1" noChangeArrowheads="1"/>
          </p:cNvSpPr>
          <p:nvPr>
            <p:ph type="sldNum" sz="quarter" idx="11"/>
          </p:nvPr>
        </p:nvSpPr>
        <p:spPr>
          <a:xfrm>
            <a:off x="8470900" y="6542088"/>
            <a:ext cx="339725" cy="106362"/>
          </a:xfrm>
          <a:prstGeom prst="rect">
            <a:avLst/>
          </a:prstGeom>
          <a:ln/>
        </p:spPr>
        <p:txBody>
          <a:bodyPr/>
          <a:lstStyle>
            <a:lvl1pPr>
              <a:defRPr/>
            </a:lvl1pPr>
          </a:lstStyle>
          <a:p>
            <a:pPr>
              <a:defRPr/>
            </a:pPr>
            <a:fld id="{1AA5279B-B723-45E5-AE5F-E87E0A11F38C}" type="slidenum">
              <a:rPr lang="en-US" altLang="en-US" smtClean="0"/>
              <a:pPr>
                <a:defRPr/>
              </a:pPr>
              <a:t>‹N›</a:t>
            </a:fld>
            <a:endParaRPr lang="en-US" altLang="en-US" dirty="0"/>
          </a:p>
        </p:txBody>
      </p:sp>
      <p:sp>
        <p:nvSpPr>
          <p:cNvPr id="7" name="Title 1"/>
          <p:cNvSpPr txBox="1">
            <a:spLocks/>
          </p:cNvSpPr>
          <p:nvPr/>
        </p:nvSpPr>
        <p:spPr>
          <a:xfrm>
            <a:off x="355601" y="152400"/>
            <a:ext cx="8434388" cy="503816"/>
          </a:xfrm>
          <a:prstGeom prst="rect">
            <a:avLst/>
          </a:prstGeom>
        </p:spPr>
        <p:txBody>
          <a:bodyPr vert="horz"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Arial" pitchFamily="34" charset="0"/>
                <a:cs typeface="Arial" pitchFamily="34" charset="0"/>
              </a:rPr>
              <a:t>Click to edit Master title style</a:t>
            </a:r>
            <a:endParaRPr kumimoji="0" lang="en-US" sz="2800" b="0" i="0" u="none" strike="noStrike" kern="0" cap="none" spc="0" normalizeH="0" baseline="0" noProof="0" dirty="0">
              <a:ln>
                <a:noFill/>
              </a:ln>
              <a:solidFill>
                <a:schemeClr val="tx2"/>
              </a:solidFill>
              <a:effectLst/>
              <a:uLnTx/>
              <a:uFillTx/>
              <a:latin typeface="Arial" pitchFamily="34" charset="0"/>
              <a:cs typeface="Arial" pitchFamily="34" charset="0"/>
            </a:endParaRPr>
          </a:p>
        </p:txBody>
      </p:sp>
      <p:sp>
        <p:nvSpPr>
          <p:cNvPr id="11" name="Rectangle 10"/>
          <p:cNvSpPr/>
          <p:nvPr/>
        </p:nvSpPr>
        <p:spPr bwMode="auto">
          <a:xfrm>
            <a:off x="0" y="0"/>
            <a:ext cx="9144000" cy="64262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12" name="Title 1"/>
          <p:cNvSpPr txBox="1">
            <a:spLocks/>
          </p:cNvSpPr>
          <p:nvPr userDrawn="1"/>
        </p:nvSpPr>
        <p:spPr>
          <a:xfrm>
            <a:off x="355601" y="152400"/>
            <a:ext cx="8434388" cy="503816"/>
          </a:xfrm>
          <a:prstGeom prst="rect">
            <a:avLst/>
          </a:prstGeom>
        </p:spPr>
        <p:txBody>
          <a:bodyPr vert="horz"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Arial" pitchFamily="34" charset="0"/>
                <a:cs typeface="Arial" pitchFamily="34" charset="0"/>
              </a:rPr>
              <a:t>Click to edit Master title style</a:t>
            </a:r>
            <a:endParaRPr kumimoji="0" lang="en-US" sz="2800" b="0" i="0" u="none" strike="noStrike" kern="0" cap="none" spc="0" normalizeH="0" baseline="0" noProof="0" dirty="0">
              <a:ln>
                <a:noFill/>
              </a:ln>
              <a:solidFill>
                <a:schemeClr val="tx2"/>
              </a:solidFill>
              <a:effectLst/>
              <a:uLnTx/>
              <a:uFillTx/>
              <a:latin typeface="Arial" pitchFamily="34" charset="0"/>
              <a:cs typeface="Arial" pitchFamily="34" charset="0"/>
            </a:endParaRPr>
          </a:p>
        </p:txBody>
      </p:sp>
      <p:sp>
        <p:nvSpPr>
          <p:cNvPr id="13" name="Rectangle 12"/>
          <p:cNvSpPr/>
          <p:nvPr userDrawn="1"/>
        </p:nvSpPr>
        <p:spPr bwMode="auto">
          <a:xfrm>
            <a:off x="0" y="0"/>
            <a:ext cx="9144000" cy="64262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34"/>
          <p:cNvSpPr>
            <a:spLocks noGrp="1" noChangeArrowheads="1"/>
          </p:cNvSpPr>
          <p:nvPr>
            <p:ph type="sldNum" sz="quarter" idx="10"/>
          </p:nvPr>
        </p:nvSpPr>
        <p:spPr>
          <a:ln/>
        </p:spPr>
        <p:txBody>
          <a:bodyPr/>
          <a:lstStyle>
            <a:lvl1pPr>
              <a:defRPr/>
            </a:lvl1pPr>
          </a:lstStyle>
          <a:p>
            <a:pPr>
              <a:defRPr/>
            </a:pPr>
            <a:fld id="{46750829-C53F-4B7B-8FE5-CE0127382394}" type="slidenum">
              <a:rPr lang="en-US" altLang="en-US"/>
              <a:pPr>
                <a:defRPr/>
              </a:pPr>
              <a:t>‹N›</a:t>
            </a:fld>
            <a:endParaRPr lang="en-US" altLang="en-US"/>
          </a:p>
        </p:txBody>
      </p:sp>
      <p:sp>
        <p:nvSpPr>
          <p:cNvPr id="5" name="Rectangle 35"/>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COVER.jpg"/>
          <p:cNvPicPr>
            <a:picLocks noChangeAspect="1"/>
          </p:cNvPicPr>
          <p:nvPr userDrawn="1"/>
        </p:nvPicPr>
        <p:blipFill>
          <a:blip r:embed="rId2" cstate="print"/>
          <a:stretch>
            <a:fillRect/>
          </a:stretch>
        </p:blipFill>
        <p:spPr>
          <a:xfrm>
            <a:off x="0" y="685"/>
            <a:ext cx="9144000" cy="6856629"/>
          </a:xfrm>
          <a:prstGeom prst="rect">
            <a:avLst/>
          </a:prstGeom>
        </p:spPr>
      </p:pic>
      <p:sp>
        <p:nvSpPr>
          <p:cNvPr id="8" name="Rectangle 3"/>
          <p:cNvSpPr>
            <a:spLocks noGrp="1" noChangeArrowheads="1"/>
          </p:cNvSpPr>
          <p:nvPr>
            <p:ph type="subTitle" idx="1"/>
          </p:nvPr>
        </p:nvSpPr>
        <p:spPr bwMode="gray">
          <a:xfrm>
            <a:off x="1130299" y="3059668"/>
            <a:ext cx="6196013"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ts val="600"/>
              </a:spcAft>
              <a:buClr>
                <a:schemeClr val="accent2"/>
              </a:buClr>
              <a:buFontTx/>
              <a:buNone/>
              <a:defRPr lang="en-US" altLang="en-US" sz="2400" b="0" kern="1200" dirty="0">
                <a:solidFill>
                  <a:srgbClr val="FAA61A"/>
                </a:solidFill>
                <a:latin typeface="Arial" charset="0"/>
                <a:ea typeface="+mn-ea"/>
                <a:cs typeface="Arial" charset="0"/>
              </a:defRPr>
            </a:lvl1pPr>
          </a:lstStyle>
          <a:p>
            <a:r>
              <a:rPr lang="en-US" altLang="en-US" smtClean="0"/>
              <a:t>Click to edit Master subtitle style</a:t>
            </a:r>
            <a:endParaRPr lang="en-US" altLang="en-US" dirty="0"/>
          </a:p>
        </p:txBody>
      </p:sp>
      <p:sp>
        <p:nvSpPr>
          <p:cNvPr id="9" name="Rectangle 4"/>
          <p:cNvSpPr>
            <a:spLocks noGrp="1" noChangeArrowheads="1"/>
          </p:cNvSpPr>
          <p:nvPr>
            <p:ph type="ctrTitle"/>
          </p:nvPr>
        </p:nvSpPr>
        <p:spPr>
          <a:xfrm>
            <a:off x="1130299" y="2573745"/>
            <a:ext cx="6196013" cy="485923"/>
          </a:xfrm>
          <a:prstGeom prst="rect">
            <a:avLst/>
          </a:prstGeom>
          <a:noFill/>
          <a:ln w="9525">
            <a:noFill/>
            <a:miter lim="800000"/>
            <a:headEnd/>
            <a:tailEnd/>
          </a:ln>
        </p:spPr>
        <p:txBody>
          <a:bodyPr lIns="0" tIns="0" rIns="0" bIns="0" anchor="t"/>
          <a:lstStyle>
            <a:lvl1pPr algn="l">
              <a:defRPr lang="en-US" altLang="en-US" sz="2800" b="0" dirty="0">
                <a:solidFill>
                  <a:schemeClr val="tx2"/>
                </a:solidFill>
                <a:latin typeface="Arial" pitchFamily="34" charset="0"/>
                <a:ea typeface="+mj-ea"/>
                <a:cs typeface="Arial" pitchFamily="34" charset="0"/>
              </a:defRPr>
            </a:lvl1pPr>
          </a:lstStyle>
          <a:p>
            <a:r>
              <a:rPr lang="en-US" altLang="en-US" smtClean="0"/>
              <a:t>Click to edit Master title style</a:t>
            </a:r>
            <a:endParaRPr lang="en-US" alt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Divider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592131" y="2780271"/>
            <a:ext cx="7218493" cy="648729"/>
          </a:xfrm>
          <a:prstGeom prst="rect">
            <a:avLst/>
          </a:prstGeom>
          <a:noFill/>
          <a:ln w="9525">
            <a:noFill/>
            <a:miter lim="800000"/>
            <a:headEnd/>
            <a:tailEnd/>
          </a:ln>
        </p:spPr>
        <p:txBody>
          <a:bodyPr vert="horz" wrap="square" lIns="0" tIns="91440" rIns="0" bIns="91440" numCol="1" anchor="t" anchorCtr="0" compatLnSpc="1">
            <a:prstTxWarp prst="textNoShape">
              <a:avLst/>
            </a:prstTxWarp>
          </a:bodyPr>
          <a:lstStyle>
            <a:lvl1pPr algn="l" rtl="0" eaLnBrk="1" fontAlgn="base" hangingPunct="1">
              <a:spcBef>
                <a:spcPct val="0"/>
              </a:spcBef>
              <a:spcAft>
                <a:spcPct val="0"/>
              </a:spcAft>
              <a:defRPr lang="en-US" sz="2800" b="0" cap="none" baseline="0" dirty="0">
                <a:solidFill>
                  <a:schemeClr val="accent1"/>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1592131" y="3429001"/>
            <a:ext cx="7218493" cy="438664"/>
          </a:xfrm>
          <a:prstGeom prst="rect">
            <a:avLst/>
          </a:prstGeom>
          <a:noFill/>
          <a:ln w="9525">
            <a:noFill/>
            <a:miter lim="800000"/>
            <a:headEnd/>
            <a:tailEnd/>
          </a:ln>
        </p:spPr>
        <p:txBody>
          <a:bodyPr lIns="0" tIns="91440" bIns="91440" anchor="t" anchorCtr="0"/>
          <a:lstStyle>
            <a:lvl1pPr marL="0" indent="0" algn="l">
              <a:buNone/>
              <a:defRPr lang="en-US" sz="2400" b="0" kern="1200" dirty="0" smtClean="0">
                <a:solidFill>
                  <a:srgbClr val="CC6600"/>
                </a:solidFill>
                <a:latin typeface="Arial" charset="0"/>
                <a:ea typeface="+mn-ea"/>
                <a:cs typeface="Arial"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0" name="Slide Number Placeholder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7" name="Title 1"/>
          <p:cNvSpPr>
            <a:spLocks noGrp="1"/>
          </p:cNvSpPr>
          <p:nvPr>
            <p:ph type="title"/>
          </p:nvPr>
        </p:nvSpPr>
        <p:spPr>
          <a:xfrm>
            <a:off x="360001" y="144000"/>
            <a:ext cx="7569586" cy="503816"/>
          </a:xfrm>
          <a:prstGeom prst="rect">
            <a:avLst/>
          </a:prstGeom>
        </p:spPr>
        <p:txBody>
          <a:bodyPr/>
          <a:lstStyle>
            <a:lvl1pPr algn="l">
              <a:defRPr/>
            </a:lvl1pPr>
          </a:lstStyle>
          <a:p>
            <a:r>
              <a:rPr lang="en-US" smtClean="0"/>
              <a:t>Click to edit Master title style</a:t>
            </a:r>
            <a:endParaRPr lang="en-US" dirty="0"/>
          </a:p>
        </p:txBody>
      </p:sp>
      <p:sp>
        <p:nvSpPr>
          <p:cNvPr id="9"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0" name="Slide Number Placeholder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
        <p:nvSpPr>
          <p:cNvPr id="14" name="Content Placeholder 13"/>
          <p:cNvSpPr>
            <a:spLocks noGrp="1"/>
          </p:cNvSpPr>
          <p:nvPr>
            <p:ph sz="quarter" idx="10"/>
          </p:nvPr>
        </p:nvSpPr>
        <p:spPr>
          <a:xfrm>
            <a:off x="882000" y="1584000"/>
            <a:ext cx="7920000" cy="432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
        <p:nvSpPr>
          <p:cNvPr id="12" name="Title 1"/>
          <p:cNvSpPr>
            <a:spLocks noGrp="1"/>
          </p:cNvSpPr>
          <p:nvPr>
            <p:ph type="title"/>
          </p:nvPr>
        </p:nvSpPr>
        <p:spPr>
          <a:xfrm>
            <a:off x="360001" y="144000"/>
            <a:ext cx="7569586" cy="503816"/>
          </a:xfrm>
          <a:prstGeom prst="rect">
            <a:avLst/>
          </a:prstGeom>
        </p:spPr>
        <p:txBody>
          <a:bodyPr/>
          <a:lstStyle>
            <a:lvl1pPr algn="l">
              <a:defRPr/>
            </a:lvl1pPr>
          </a:lstStyle>
          <a:p>
            <a:r>
              <a:rPr lang="en-US" smtClean="0"/>
              <a:t>Click to edit Master title style</a:t>
            </a:r>
            <a:endParaRPr lang="en-US" dirty="0"/>
          </a:p>
        </p:txBody>
      </p:sp>
      <p:sp>
        <p:nvSpPr>
          <p:cNvPr id="15"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6"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
        <p:nvSpPr>
          <p:cNvPr id="10" name="Content Placeholder 9"/>
          <p:cNvSpPr>
            <a:spLocks noGrp="1"/>
          </p:cNvSpPr>
          <p:nvPr>
            <p:ph sz="quarter" idx="10"/>
          </p:nvPr>
        </p:nvSpPr>
        <p:spPr>
          <a:xfrm>
            <a:off x="540000" y="1584000"/>
            <a:ext cx="3780000" cy="4320000"/>
          </a:xfrm>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8" name="Content Placeholder 17"/>
          <p:cNvSpPr>
            <a:spLocks noGrp="1"/>
          </p:cNvSpPr>
          <p:nvPr>
            <p:ph sz="quarter" idx="11"/>
          </p:nvPr>
        </p:nvSpPr>
        <p:spPr>
          <a:xfrm>
            <a:off x="4572000" y="1584000"/>
            <a:ext cx="3780000" cy="4320000"/>
          </a:xfrm>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pic>
        <p:nvPicPr>
          <p:cNvPr id="10" name="Picture 9"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
        <p:nvSpPr>
          <p:cNvPr id="11" name="Title 1"/>
          <p:cNvSpPr>
            <a:spLocks noGrp="1"/>
          </p:cNvSpPr>
          <p:nvPr>
            <p:ph type="title"/>
          </p:nvPr>
        </p:nvSpPr>
        <p:spPr>
          <a:xfrm>
            <a:off x="360000" y="144000"/>
            <a:ext cx="7569586" cy="503816"/>
          </a:xfrm>
          <a:prstGeom prst="rect">
            <a:avLst/>
          </a:prstGeom>
        </p:spPr>
        <p:txBody>
          <a:bodyPr/>
          <a:lstStyle>
            <a:lvl1pPr algn="l">
              <a:defRPr/>
            </a:lvl1pPr>
          </a:lstStyle>
          <a:p>
            <a:r>
              <a:rPr lang="en-US" smtClean="0"/>
              <a:t>Click to edit Master title style</a:t>
            </a:r>
            <a:endParaRPr lang="en-US" dirty="0"/>
          </a:p>
        </p:txBody>
      </p:sp>
      <p:sp>
        <p:nvSpPr>
          <p:cNvPr id="12"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3"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
        <p:nvSpPr>
          <p:cNvPr id="14" name="Text Placeholder 15"/>
          <p:cNvSpPr>
            <a:spLocks noGrp="1"/>
          </p:cNvSpPr>
          <p:nvPr>
            <p:ph type="body" sz="quarter" idx="13" hasCustomPrompt="1"/>
          </p:nvPr>
        </p:nvSpPr>
        <p:spPr>
          <a:xfrm>
            <a:off x="542926" y="872288"/>
            <a:ext cx="8059737" cy="461665"/>
          </a:xfrm>
          <a:prstGeom prst="rect">
            <a:avLst/>
          </a:prstGeom>
          <a:noFill/>
          <a:ln w="9525">
            <a:noFill/>
            <a:miter lim="800000"/>
            <a:headEnd/>
            <a:tailEnd/>
          </a:ln>
        </p:spPr>
        <p:txBody>
          <a:bodyPr vert="horz" wrap="square" lIns="0" tIns="91440" rIns="0" bIns="0" numCol="1" anchor="t" anchorCtr="1" compatLnSpc="1">
            <a:prstTxWarp prst="textNoShape">
              <a:avLst/>
            </a:prstTxWarp>
            <a:spAutoFit/>
          </a:bodyPr>
          <a:lstStyle>
            <a:lvl1pPr algn="ctr">
              <a:buFont typeface="Arial" pitchFamily="34" charset="0"/>
              <a:buNone/>
              <a:defRPr kumimoji="0" lang="en-US" sz="2400" b="0" i="1" u="none" strike="noStrike" kern="0" cap="none" spc="0" normalizeH="0" baseline="0" noProof="0" dirty="0">
                <a:ln>
                  <a:noFill/>
                </a:ln>
                <a:solidFill>
                  <a:srgbClr val="DE6F00"/>
                </a:solidFill>
                <a:effectLst/>
                <a:uLnTx/>
                <a:uFillTx/>
                <a:latin typeface="Arial" pitchFamily="34" charset="0"/>
                <a:ea typeface="+mj-ea"/>
                <a:cs typeface="Arial" pitchFamily="34" charset="0"/>
              </a:defRPr>
            </a:lvl1pPr>
          </a:lstStyle>
          <a:p>
            <a:pPr marL="0" lvl="0" indent="0" algn="l" rtl="0" eaLnBrk="1" fontAlgn="base" hangingPunct="1">
              <a:spcBef>
                <a:spcPts val="0"/>
              </a:spcBef>
              <a:spcAft>
                <a:spcPts val="600"/>
              </a:spcAft>
              <a:buClr>
                <a:schemeClr val="accent2"/>
              </a:buClr>
              <a:buFont typeface="Arial" pitchFamily="34" charset="0"/>
              <a:buNone/>
            </a:pPr>
            <a:r>
              <a:rPr lang="en-US" dirty="0" smtClean="0"/>
              <a:t>Click to edit subtitle</a:t>
            </a:r>
            <a:endParaRPr lang="en-US" dirty="0"/>
          </a:p>
        </p:txBody>
      </p:sp>
      <p:sp>
        <p:nvSpPr>
          <p:cNvPr id="15" name="Chart Placeholder 9"/>
          <p:cNvSpPr>
            <a:spLocks noGrp="1"/>
          </p:cNvSpPr>
          <p:nvPr>
            <p:ph type="chart" sz="quarter" idx="14"/>
          </p:nvPr>
        </p:nvSpPr>
        <p:spPr>
          <a:xfrm>
            <a:off x="355600" y="1333500"/>
            <a:ext cx="8434388" cy="4894263"/>
          </a:xfrm>
          <a:prstGeom prst="rect">
            <a:avLst/>
          </a:prstGeom>
        </p:spPr>
        <p:txBody>
          <a:bodyPr lIns="230400" tIns="230400" rIns="0" bIns="230400"/>
          <a:lstStyle>
            <a:lvl1pPr>
              <a:buNone/>
              <a:defRPr sz="2000">
                <a:solidFill>
                  <a:srgbClr val="00548B"/>
                </a:solidFill>
                <a:latin typeface="Arial" pitchFamily="34" charset="0"/>
                <a:cs typeface="Arial" pitchFamily="34" charset="0"/>
              </a:defRPr>
            </a:lvl1pPr>
          </a:lstStyle>
          <a:p>
            <a:r>
              <a:rPr lang="en-US"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Slide">
    <p:spTree>
      <p:nvGrpSpPr>
        <p:cNvPr id="1" name=""/>
        <p:cNvGrpSpPr/>
        <p:nvPr/>
      </p:nvGrpSpPr>
      <p:grpSpPr>
        <a:xfrm>
          <a:off x="0" y="0"/>
          <a:ext cx="0" cy="0"/>
          <a:chOff x="0" y="0"/>
          <a:chExt cx="0" cy="0"/>
        </a:xfrm>
      </p:grpSpPr>
      <p:pic>
        <p:nvPicPr>
          <p:cNvPr id="6" name="Picture 5"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
        <p:nvSpPr>
          <p:cNvPr id="7"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8"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
        <p:nvSpPr>
          <p:cNvPr id="9" name="Picture Placeholder 7"/>
          <p:cNvSpPr>
            <a:spLocks noGrp="1"/>
          </p:cNvSpPr>
          <p:nvPr>
            <p:ph type="pic" sz="quarter" idx="10"/>
          </p:nvPr>
        </p:nvSpPr>
        <p:spPr>
          <a:xfrm>
            <a:off x="0" y="852488"/>
            <a:ext cx="9144000" cy="5610225"/>
          </a:xfrm>
          <a:prstGeom prst="rect">
            <a:avLst/>
          </a:prstGeom>
        </p:spPr>
        <p:txBody>
          <a:bodyPr lIns="230400" tIns="230400" rIns="0" bIns="230400"/>
          <a:lstStyle>
            <a:lvl1pPr>
              <a:buNone/>
              <a:defRPr sz="2000">
                <a:solidFill>
                  <a:srgbClr val="00548B"/>
                </a:solidFill>
                <a:latin typeface="Arial" pitchFamily="34" charset="0"/>
                <a:cs typeface="Arial" pitchFamily="34" charset="0"/>
              </a:defRPr>
            </a:lvl1pPr>
          </a:lstStyle>
          <a:p>
            <a:r>
              <a:rPr lang="en-US" smtClean="0"/>
              <a:t>Click icon to add picture</a:t>
            </a:r>
            <a:endParaRPr lang="en-US" dirty="0"/>
          </a:p>
        </p:txBody>
      </p:sp>
      <p:sp>
        <p:nvSpPr>
          <p:cNvPr id="10" name="Title 1"/>
          <p:cNvSpPr>
            <a:spLocks noGrp="1"/>
          </p:cNvSpPr>
          <p:nvPr>
            <p:ph type="title"/>
          </p:nvPr>
        </p:nvSpPr>
        <p:spPr>
          <a:xfrm>
            <a:off x="360000" y="144000"/>
            <a:ext cx="7569586" cy="503816"/>
          </a:xfrm>
          <a:prstGeom prst="rect">
            <a:avLst/>
          </a:prstGeom>
        </p:spPr>
        <p:txBody>
          <a:bodyPr/>
          <a:lstStyle>
            <a:lvl1pPr algn="l">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Title and Text">
    <p:spTree>
      <p:nvGrpSpPr>
        <p:cNvPr id="1" name=""/>
        <p:cNvGrpSpPr/>
        <p:nvPr/>
      </p:nvGrpSpPr>
      <p:grpSpPr>
        <a:xfrm>
          <a:off x="0" y="0"/>
          <a:ext cx="0" cy="0"/>
          <a:chOff x="0" y="0"/>
          <a:chExt cx="0" cy="0"/>
        </a:xfrm>
      </p:grpSpPr>
      <p:pic>
        <p:nvPicPr>
          <p:cNvPr id="10" name="Picture 9" descr="Background_Thick Bar.jpg"/>
          <p:cNvPicPr>
            <a:picLocks noChangeAspect="1"/>
          </p:cNvPicPr>
          <p:nvPr userDrawn="1"/>
        </p:nvPicPr>
        <p:blipFill>
          <a:blip r:embed="rId2" cstate="print"/>
          <a:srcRect b="6357"/>
          <a:stretch>
            <a:fillRect/>
          </a:stretch>
        </p:blipFill>
        <p:spPr>
          <a:xfrm>
            <a:off x="0" y="685"/>
            <a:ext cx="9144000" cy="6420753"/>
          </a:xfrm>
          <a:prstGeom prst="rect">
            <a:avLst/>
          </a:prstGeom>
        </p:spPr>
      </p:pic>
      <p:sp>
        <p:nvSpPr>
          <p:cNvPr id="7" name="Title 1"/>
          <p:cNvSpPr>
            <a:spLocks noGrp="1"/>
          </p:cNvSpPr>
          <p:nvPr>
            <p:ph type="title"/>
          </p:nvPr>
        </p:nvSpPr>
        <p:spPr>
          <a:xfrm>
            <a:off x="360000" y="144000"/>
            <a:ext cx="7569586" cy="536089"/>
          </a:xfrm>
          <a:prstGeom prst="rect">
            <a:avLst/>
          </a:prstGeom>
        </p:spPr>
        <p:txBody>
          <a:bodyPr/>
          <a:lstStyle>
            <a:lvl1pPr algn="l">
              <a:defRPr/>
            </a:lvl1pPr>
          </a:lstStyle>
          <a:p>
            <a:r>
              <a:rPr lang="en-US" smtClean="0"/>
              <a:t>Click to edit Master title style</a:t>
            </a:r>
            <a:endParaRPr lang="en-US" dirty="0"/>
          </a:p>
        </p:txBody>
      </p:sp>
      <p:sp>
        <p:nvSpPr>
          <p:cNvPr id="8" name="Text Placeholder 15"/>
          <p:cNvSpPr>
            <a:spLocks noGrp="1"/>
          </p:cNvSpPr>
          <p:nvPr>
            <p:ph type="body" sz="quarter" idx="13" hasCustomPrompt="1"/>
          </p:nvPr>
        </p:nvSpPr>
        <p:spPr>
          <a:xfrm>
            <a:off x="563564" y="2691767"/>
            <a:ext cx="2460990" cy="830997"/>
          </a:xfrm>
          <a:prstGeom prst="rect">
            <a:avLst/>
          </a:prstGeom>
          <a:noFill/>
          <a:ln w="9525">
            <a:noFill/>
            <a:miter lim="800000"/>
            <a:headEnd/>
            <a:tailEnd/>
          </a:ln>
        </p:spPr>
        <p:txBody>
          <a:bodyPr vert="horz" wrap="square" lIns="0" tIns="91440" rIns="0" bIns="0" numCol="1" anchor="t" anchorCtr="0" compatLnSpc="1">
            <a:prstTxWarp prst="textNoShape">
              <a:avLst/>
            </a:prstTxWarp>
            <a:spAutoFit/>
          </a:bodyPr>
          <a:lstStyle>
            <a:lvl1pPr algn="ctr">
              <a:buFont typeface="Arial" pitchFamily="34" charset="0"/>
              <a:buNone/>
              <a:defRPr kumimoji="0" lang="en-US" sz="2400" b="0" i="1" u="none" strike="noStrike" kern="0" cap="none" spc="0" normalizeH="0" baseline="0" noProof="0" dirty="0">
                <a:ln>
                  <a:noFill/>
                </a:ln>
                <a:solidFill>
                  <a:srgbClr val="DE6F00"/>
                </a:solidFill>
                <a:effectLst/>
                <a:uLnTx/>
                <a:uFillTx/>
                <a:latin typeface="Arial" pitchFamily="34" charset="0"/>
                <a:ea typeface="+mj-ea"/>
                <a:cs typeface="Arial" pitchFamily="34" charset="0"/>
              </a:defRPr>
            </a:lvl1pPr>
          </a:lstStyle>
          <a:p>
            <a:pPr marL="0" lvl="0" indent="0" algn="l" rtl="0" eaLnBrk="1" fontAlgn="base" hangingPunct="1">
              <a:spcBef>
                <a:spcPts val="0"/>
              </a:spcBef>
              <a:spcAft>
                <a:spcPts val="600"/>
              </a:spcAft>
              <a:buClr>
                <a:schemeClr val="accent2"/>
              </a:buClr>
              <a:buFont typeface="Arial" pitchFamily="34" charset="0"/>
              <a:buNone/>
            </a:pPr>
            <a:r>
              <a:rPr lang="en-US" dirty="0" smtClean="0"/>
              <a:t>Click to edit subtitle</a:t>
            </a:r>
            <a:endParaRPr lang="en-US" dirty="0"/>
          </a:p>
        </p:txBody>
      </p:sp>
      <p:sp>
        <p:nvSpPr>
          <p:cNvPr id="9" name="Content Placeholder 2"/>
          <p:cNvSpPr>
            <a:spLocks noGrp="1"/>
          </p:cNvSpPr>
          <p:nvPr>
            <p:ph idx="1"/>
          </p:nvPr>
        </p:nvSpPr>
        <p:spPr>
          <a:xfrm>
            <a:off x="3424845" y="1811338"/>
            <a:ext cx="5177818" cy="3998912"/>
          </a:xfrm>
          <a:prstGeom prst="rect">
            <a:avLst/>
          </a:prstGeom>
        </p:spPr>
        <p:txBody>
          <a:bodyPr lIns="230400" tIns="230400" rIns="0" bIns="230400"/>
          <a:lstStyle>
            <a:lvl1pPr marL="230400" indent="-230400">
              <a:spcBef>
                <a:spcPts val="0"/>
              </a:spcBef>
              <a:spcAft>
                <a:spcPts val="600"/>
              </a:spcAft>
              <a:buClr>
                <a:srgbClr val="FFA347"/>
              </a:buClr>
              <a:buFont typeface="Arial" pitchFamily="34" charset="0"/>
              <a:buChar char="&gt;"/>
              <a:tabLst/>
              <a:defRPr sz="2000" b="0">
                <a:solidFill>
                  <a:srgbClr val="00548B"/>
                </a:solidFill>
                <a:latin typeface="Arial" pitchFamily="34" charset="0"/>
                <a:cs typeface="Arial" pitchFamily="34" charset="0"/>
              </a:defRPr>
            </a:lvl1pPr>
            <a:lvl2pPr marL="460800" indent="-2286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2pPr>
            <a:lvl3pPr marL="680400" indent="-2286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3pPr>
            <a:lvl4pPr marL="910800" indent="-228600" defTabSz="1138238">
              <a:spcBef>
                <a:spcPts val="0"/>
              </a:spcBef>
              <a:spcAft>
                <a:spcPts val="600"/>
              </a:spcAft>
              <a:buClr>
                <a:srgbClr val="FFA347"/>
              </a:buClr>
              <a:buFont typeface="Arial" pitchFamily="34" charset="0"/>
              <a:buChar char="–"/>
              <a:tabLst/>
              <a:defRPr sz="1800" b="0">
                <a:solidFill>
                  <a:srgbClr val="00548B"/>
                </a:solidFill>
                <a:latin typeface="Arial" pitchFamily="34" charset="0"/>
                <a:cs typeface="Arial" pitchFamily="34" charset="0"/>
              </a:defRPr>
            </a:lvl4pPr>
            <a:lvl5pPr marL="1141200" indent="-2286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2" name="Rectangle 9"/>
          <p:cNvSpPr>
            <a:spLocks noGrp="1" noChangeArrowheads="1"/>
          </p:cNvSpPr>
          <p:nvPr>
            <p:ph type="sldNum" sz="quarter" idx="11"/>
          </p:nvPr>
        </p:nvSpPr>
        <p:spPr>
          <a:xfrm>
            <a:off x="8470900" y="6542088"/>
            <a:ext cx="339725" cy="106362"/>
          </a:xfrm>
          <a:prstGeom prst="rect">
            <a:avLst/>
          </a:prstGeom>
          <a:ln/>
        </p:spPr>
        <p:txBody>
          <a:bodyPr/>
          <a:lstStyle>
            <a:lvl1pPr>
              <a:defRPr/>
            </a:lvl1pPr>
          </a:lstStyle>
          <a:p>
            <a:pPr>
              <a:defRPr/>
            </a:pPr>
            <a:fld id="{1AA5279B-B723-45E5-AE5F-E87E0A11F38C}" type="slidenum">
              <a:rPr lang="en-US" altLang="en-US"/>
              <a:pPr>
                <a:defRPr/>
              </a:pPr>
              <a:t>‹N›</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5" name="Picture 14" descr="Background_2.jpg"/>
          <p:cNvPicPr>
            <a:picLocks noChangeAspect="1"/>
          </p:cNvPicPr>
          <p:nvPr userDrawn="1"/>
        </p:nvPicPr>
        <p:blipFill>
          <a:blip r:embed="rId2" cstate="print"/>
          <a:srcRect b="3970"/>
          <a:stretch>
            <a:fillRect/>
          </a:stretch>
        </p:blipFill>
        <p:spPr>
          <a:xfrm>
            <a:off x="0" y="685"/>
            <a:ext cx="9144000" cy="6584427"/>
          </a:xfrm>
          <a:prstGeom prst="rect">
            <a:avLst/>
          </a:prstGeom>
        </p:spPr>
      </p:pic>
      <p:sp>
        <p:nvSpPr>
          <p:cNvPr id="6" name="Title 1"/>
          <p:cNvSpPr>
            <a:spLocks noGrp="1"/>
          </p:cNvSpPr>
          <p:nvPr>
            <p:ph type="title"/>
          </p:nvPr>
        </p:nvSpPr>
        <p:spPr>
          <a:xfrm>
            <a:off x="360000" y="144000"/>
            <a:ext cx="7569586" cy="536089"/>
          </a:xfrm>
          <a:prstGeom prst="rect">
            <a:avLst/>
          </a:prstGeom>
        </p:spPr>
        <p:txBody>
          <a:bodyPr/>
          <a:lstStyle>
            <a:lvl1pPr algn="l">
              <a:defRPr/>
            </a:lvl1pPr>
          </a:lstStyle>
          <a:p>
            <a:r>
              <a:rPr lang="en-US" smtClean="0"/>
              <a:t>Click to edit Master title style</a:t>
            </a:r>
            <a:endParaRPr lang="en-US" dirty="0"/>
          </a:p>
        </p:txBody>
      </p:sp>
      <p:sp>
        <p:nvSpPr>
          <p:cNvPr id="7" name="Rectangle 9"/>
          <p:cNvSpPr>
            <a:spLocks noGrp="1" noChangeArrowheads="1"/>
          </p:cNvSpPr>
          <p:nvPr>
            <p:ph type="sldNum" sz="quarter" idx="11"/>
          </p:nvPr>
        </p:nvSpPr>
        <p:spPr>
          <a:xfrm>
            <a:off x="8470900" y="6542088"/>
            <a:ext cx="339725" cy="106362"/>
          </a:xfrm>
          <a:prstGeom prst="rect">
            <a:avLst/>
          </a:prstGeom>
          <a:ln/>
        </p:spPr>
        <p:txBody>
          <a:bodyPr/>
          <a:lstStyle>
            <a:lvl1pPr>
              <a:defRPr/>
            </a:lvl1pPr>
          </a:lstStyle>
          <a:p>
            <a:pPr>
              <a:defRPr/>
            </a:pPr>
            <a:fld id="{5BC4B0B1-0CA0-42F0-9059-41160438714E}" type="slidenum">
              <a:rPr lang="en-US" altLang="en-US"/>
              <a:pPr>
                <a:defRPr/>
              </a:pPr>
              <a:t>‹N›</a:t>
            </a:fld>
            <a:endParaRPr lang="en-US" altLang="en-US" dirty="0"/>
          </a:p>
        </p:txBody>
      </p:sp>
      <p:sp>
        <p:nvSpPr>
          <p:cNvPr id="12" name="Content Placeholder 7"/>
          <p:cNvSpPr>
            <a:spLocks noGrp="1"/>
          </p:cNvSpPr>
          <p:nvPr>
            <p:ph sz="quarter" idx="12"/>
          </p:nvPr>
        </p:nvSpPr>
        <p:spPr>
          <a:xfrm>
            <a:off x="3441700" y="2276069"/>
            <a:ext cx="5702300" cy="2185214"/>
          </a:xfrm>
          <a:prstGeom prst="rect">
            <a:avLst/>
          </a:prstGeom>
        </p:spPr>
        <p:txBody>
          <a:bodyPr lIns="230400" tIns="230400" rIns="0" bIns="230400"/>
          <a:lstStyle>
            <a:lvl1pPr marL="230400" indent="-230400">
              <a:spcBef>
                <a:spcPts val="0"/>
              </a:spcBef>
              <a:spcAft>
                <a:spcPts val="600"/>
              </a:spcAft>
              <a:buClr>
                <a:srgbClr val="FFA347"/>
              </a:buClr>
              <a:buFont typeface="Arial" pitchFamily="34" charset="0"/>
              <a:buChar char="&gt;"/>
              <a:defRPr sz="2000" b="0">
                <a:solidFill>
                  <a:srgbClr val="00548B"/>
                </a:solidFill>
                <a:latin typeface="Arial" pitchFamily="34" charset="0"/>
                <a:cs typeface="Arial" pitchFamily="34" charset="0"/>
              </a:defRPr>
            </a:lvl1pPr>
            <a:lvl2pPr marL="460800" indent="-230188">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2pPr>
            <a:lvl3pPr marL="680400" indent="-2304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3pPr>
            <a:lvl4pPr marL="910800" indent="-228600" defTabSz="968375">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4pPr>
            <a:lvl5pPr marL="1141200" indent="-2286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hart Placeholder 9"/>
          <p:cNvSpPr>
            <a:spLocks noGrp="1"/>
          </p:cNvSpPr>
          <p:nvPr>
            <p:ph type="chart" sz="quarter" idx="13"/>
          </p:nvPr>
        </p:nvSpPr>
        <p:spPr>
          <a:xfrm>
            <a:off x="528638" y="1811338"/>
            <a:ext cx="2482850" cy="3069944"/>
          </a:xfrm>
          <a:prstGeom prst="rect">
            <a:avLst/>
          </a:prstGeom>
        </p:spPr>
        <p:txBody>
          <a:bodyPr/>
          <a:lstStyle>
            <a:lvl1pPr algn="ctr">
              <a:buNone/>
              <a:defRPr sz="2000">
                <a:solidFill>
                  <a:srgbClr val="00548B"/>
                </a:solidFill>
                <a:latin typeface="Arial" pitchFamily="34" charset="0"/>
                <a:cs typeface="Arial" pitchFamily="34" charset="0"/>
              </a:defRPr>
            </a:lvl1pPr>
          </a:lstStyle>
          <a:p>
            <a:r>
              <a:rPr lang="en-US" smtClean="0"/>
              <a:t>Click icon to add chart</a:t>
            </a:r>
            <a:endParaRPr lang="en-US" dirty="0"/>
          </a:p>
        </p:txBody>
      </p:sp>
      <p:sp>
        <p:nvSpPr>
          <p:cNvPr id="14" name="Text Placeholder 13"/>
          <p:cNvSpPr>
            <a:spLocks noGrp="1"/>
          </p:cNvSpPr>
          <p:nvPr>
            <p:ph type="body" sz="quarter" idx="14" hasCustomPrompt="1"/>
          </p:nvPr>
        </p:nvSpPr>
        <p:spPr>
          <a:xfrm>
            <a:off x="3978275" y="878801"/>
            <a:ext cx="3968750" cy="430887"/>
          </a:xfrm>
          <a:prstGeom prst="rect">
            <a:avLst/>
          </a:prstGeom>
          <a:noFill/>
          <a:ln w="9525">
            <a:noFill/>
            <a:miter lim="800000"/>
            <a:headEnd/>
            <a:tailEnd/>
          </a:ln>
        </p:spPr>
        <p:txBody>
          <a:bodyPr vert="horz" wrap="square" lIns="0" tIns="91440" rIns="0" bIns="0" numCol="1" anchor="t" anchorCtr="0" compatLnSpc="1">
            <a:prstTxWarp prst="textNoShape">
              <a:avLst/>
            </a:prstTxWarp>
            <a:spAutoFit/>
          </a:bodyPr>
          <a:lstStyle>
            <a:lvl1pPr>
              <a:defRPr kumimoji="0" lang="en-US" sz="2200" b="0" i="1" u="none" strike="noStrike" kern="0" cap="none" spc="0" normalizeH="0" baseline="0" noProof="0" dirty="0">
                <a:ln>
                  <a:noFill/>
                </a:ln>
                <a:solidFill>
                  <a:srgbClr val="DE6F00"/>
                </a:solidFill>
                <a:effectLst/>
                <a:uLnTx/>
                <a:uFillTx/>
                <a:latin typeface="Arial" pitchFamily="34" charset="0"/>
                <a:ea typeface="+mj-ea"/>
                <a:cs typeface="Arial" pitchFamily="34" charset="0"/>
              </a:defRPr>
            </a:lvl1pPr>
          </a:lstStyle>
          <a:p>
            <a:pPr marL="0" lvl="0" indent="0" algn="l" rtl="0" eaLnBrk="1" fontAlgn="base" hangingPunct="1">
              <a:spcBef>
                <a:spcPts val="0"/>
              </a:spcBef>
              <a:spcAft>
                <a:spcPts val="600"/>
              </a:spcAft>
              <a:buClr>
                <a:schemeClr val="accent2"/>
              </a:buClr>
              <a:buFont typeface="Arial" pitchFamily="34" charset="0"/>
              <a:buNone/>
            </a:pPr>
            <a:r>
              <a:rPr lang="en-US" dirty="0" smtClean="0"/>
              <a:t>Click to edit subtitle</a:t>
            </a:r>
            <a:endParaRPr lang="en-US" dirty="0"/>
          </a:p>
        </p:txBody>
      </p:sp>
      <p:sp>
        <p:nvSpPr>
          <p:cNvPr id="16"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Divider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592131" y="2780271"/>
            <a:ext cx="7218493" cy="648729"/>
          </a:xfrm>
          <a:prstGeom prst="rect">
            <a:avLst/>
          </a:prstGeom>
          <a:noFill/>
          <a:ln w="9525">
            <a:noFill/>
            <a:miter lim="800000"/>
            <a:headEnd/>
            <a:tailEnd/>
          </a:ln>
        </p:spPr>
        <p:txBody>
          <a:bodyPr vert="horz" wrap="square" lIns="0" tIns="91440" rIns="0" bIns="91440" numCol="1" anchor="t" anchorCtr="0" compatLnSpc="1">
            <a:prstTxWarp prst="textNoShape">
              <a:avLst/>
            </a:prstTxWarp>
          </a:bodyPr>
          <a:lstStyle>
            <a:lvl1pPr algn="l" rtl="0" eaLnBrk="1" fontAlgn="base" hangingPunct="1">
              <a:spcBef>
                <a:spcPct val="0"/>
              </a:spcBef>
              <a:spcAft>
                <a:spcPct val="0"/>
              </a:spcAft>
              <a:defRPr lang="en-US" sz="2800" b="0" cap="none" baseline="0" dirty="0">
                <a:solidFill>
                  <a:schemeClr val="accent1"/>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1592131" y="3429001"/>
            <a:ext cx="7218493" cy="438664"/>
          </a:xfrm>
          <a:prstGeom prst="rect">
            <a:avLst/>
          </a:prstGeom>
          <a:noFill/>
          <a:ln w="9525">
            <a:noFill/>
            <a:miter lim="800000"/>
            <a:headEnd/>
            <a:tailEnd/>
          </a:ln>
        </p:spPr>
        <p:txBody>
          <a:bodyPr lIns="0" tIns="91440" bIns="91440" anchor="t" anchorCtr="0"/>
          <a:lstStyle>
            <a:lvl1pPr marL="0" indent="0" algn="l">
              <a:buNone/>
              <a:defRPr lang="en-US" sz="2400" b="0" kern="1200" dirty="0" smtClean="0">
                <a:solidFill>
                  <a:srgbClr val="CC6600"/>
                </a:solidFill>
                <a:latin typeface="Arial" charset="0"/>
                <a:ea typeface="+mn-ea"/>
                <a:cs typeface="Arial"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0" name="Slide Number Placeholder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
        <p:nvSpPr>
          <p:cNvPr id="6" name="Title 1"/>
          <p:cNvSpPr>
            <a:spLocks noGrp="1"/>
          </p:cNvSpPr>
          <p:nvPr>
            <p:ph type="title"/>
          </p:nvPr>
        </p:nvSpPr>
        <p:spPr>
          <a:xfrm>
            <a:off x="360001" y="144000"/>
            <a:ext cx="7569586" cy="503816"/>
          </a:xfrm>
          <a:prstGeom prst="rect">
            <a:avLst/>
          </a:prstGeom>
        </p:spPr>
        <p:txBody>
          <a:bodyPr/>
          <a:lstStyle>
            <a:lvl1pPr algn="l">
              <a:defRPr/>
            </a:lvl1pPr>
          </a:lstStyle>
          <a:p>
            <a:r>
              <a:rPr lang="en-US" smtClean="0"/>
              <a:t>Click to edit Master title style</a:t>
            </a:r>
            <a:endParaRPr lang="en-US" dirty="0"/>
          </a:p>
        </p:txBody>
      </p:sp>
      <p:sp>
        <p:nvSpPr>
          <p:cNvPr id="7" name="Footer Placeholder 2"/>
          <p:cNvSpPr>
            <a:spLocks noGrp="1"/>
          </p:cNvSpPr>
          <p:nvPr>
            <p:ph type="ftr" sz="quarter" idx="10"/>
          </p:nvPr>
        </p:nvSpPr>
        <p:spPr>
          <a:xfrm>
            <a:off x="0" y="6462001"/>
            <a:ext cx="9144000" cy="123111"/>
          </a:xfrm>
          <a:prstGeom prst="rect">
            <a:avLst/>
          </a:prstGeom>
        </p:spPr>
        <p:txBody>
          <a:bodyPr/>
          <a:lstStyle/>
          <a:p>
            <a:pPr>
              <a:defRPr/>
            </a:pPr>
            <a:endParaRPr lang="en-US" altLang="en-US" dirty="0"/>
          </a:p>
        </p:txBody>
      </p:sp>
      <p:sp>
        <p:nvSpPr>
          <p:cNvPr id="8" name="Slide Number Placeholder 3"/>
          <p:cNvSpPr>
            <a:spLocks noGrp="1"/>
          </p:cNvSpPr>
          <p:nvPr>
            <p:ph type="sldNum" sz="quarter" idx="11"/>
          </p:nvPr>
        </p:nvSpPr>
        <p:spPr>
          <a:xfrm>
            <a:off x="8470900" y="6542088"/>
            <a:ext cx="339725" cy="106362"/>
          </a:xfrm>
          <a:prstGeom prst="rect">
            <a:avLst/>
          </a:prstGeom>
        </p:spPr>
        <p:txBody>
          <a:bodyPr/>
          <a:lstStyle/>
          <a:p>
            <a:pPr>
              <a:defRPr/>
            </a:pPr>
            <a:fld id="{2E58C715-857D-4D6F-9CC5-3F491CDD45B7}" type="slidenum">
              <a:rPr lang="en-US" altLang="en-US" smtClean="0"/>
              <a:pPr>
                <a:defRPr/>
              </a:pPr>
              <a:t>‹N›</a:t>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Title 1"/>
          <p:cNvSpPr>
            <a:spLocks noGrp="1"/>
          </p:cNvSpPr>
          <p:nvPr>
            <p:ph type="title"/>
          </p:nvPr>
        </p:nvSpPr>
        <p:spPr>
          <a:xfrm>
            <a:off x="355601" y="152400"/>
            <a:ext cx="8434388" cy="503816"/>
          </a:xfrm>
          <a:prstGeom prst="rect">
            <a:avLst/>
          </a:prstGeom>
        </p:spPr>
        <p:txBody>
          <a:bodyPr/>
          <a:lstStyle/>
          <a:p>
            <a:r>
              <a:rPr lang="en-US" smtClean="0"/>
              <a:t>Click to edit Master title style</a:t>
            </a:r>
            <a:endParaRPr lang="en-US" dirty="0"/>
          </a:p>
        </p:txBody>
      </p:sp>
      <p:sp>
        <p:nvSpPr>
          <p:cNvPr id="9" name="Rectangle 7"/>
          <p:cNvSpPr>
            <a:spLocks noGrp="1" noChangeArrowheads="1"/>
          </p:cNvSpPr>
          <p:nvPr>
            <p:ph type="ftr" sz="quarter" idx="10"/>
          </p:nvPr>
        </p:nvSpPr>
        <p:spPr>
          <a:xfrm>
            <a:off x="0" y="6462001"/>
            <a:ext cx="9144000" cy="123111"/>
          </a:xfrm>
          <a:prstGeom prst="rect">
            <a:avLst/>
          </a:prstGeom>
          <a:ln/>
        </p:spPr>
        <p:txBody>
          <a:bodyPr/>
          <a:lstStyle>
            <a:lvl1pPr>
              <a:defRPr/>
            </a:lvl1pPr>
          </a:lstStyle>
          <a:p>
            <a:pPr>
              <a:defRPr/>
            </a:pPr>
            <a:endParaRPr lang="en-US" altLang="en-US" dirty="0"/>
          </a:p>
        </p:txBody>
      </p:sp>
      <p:sp>
        <p:nvSpPr>
          <p:cNvPr id="10" name="Slide Number Placeholder 9"/>
          <p:cNvSpPr>
            <a:spLocks noGrp="1" noChangeArrowheads="1"/>
          </p:cNvSpPr>
          <p:nvPr>
            <p:ph type="sldNum" sz="quarter" idx="11"/>
          </p:nvPr>
        </p:nvSpPr>
        <p:spPr>
          <a:xfrm>
            <a:off x="8470900" y="6542088"/>
            <a:ext cx="339725" cy="106362"/>
          </a:xfrm>
          <a:prstGeom prst="rect">
            <a:avLst/>
          </a:prstGeom>
          <a:ln/>
        </p:spPr>
        <p:txBody>
          <a:bodyPr/>
          <a:lstStyle>
            <a:lvl1pPr>
              <a:defRPr/>
            </a:lvl1pPr>
          </a:lstStyle>
          <a:p>
            <a:pPr>
              <a:defRPr/>
            </a:pPr>
            <a:fld id="{1AA5279B-B723-45E5-AE5F-E87E0A11F38C}" type="slidenum">
              <a:rPr lang="en-US" altLang="en-US"/>
              <a:pPr>
                <a:defRPr/>
              </a:pPr>
              <a:t>‹N›</a:t>
            </a:fld>
            <a:endParaRPr lang="en-US" altLang="en-US" dirty="0"/>
          </a:p>
        </p:txBody>
      </p:sp>
      <p:sp>
        <p:nvSpPr>
          <p:cNvPr id="7" name="Title 1"/>
          <p:cNvSpPr txBox="1">
            <a:spLocks/>
          </p:cNvSpPr>
          <p:nvPr userDrawn="1"/>
        </p:nvSpPr>
        <p:spPr>
          <a:xfrm>
            <a:off x="355601" y="152400"/>
            <a:ext cx="8434388" cy="503816"/>
          </a:xfrm>
          <a:prstGeom prst="rect">
            <a:avLst/>
          </a:prstGeom>
        </p:spPr>
        <p:txBody>
          <a:bodyPr vert="horz"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Arial" pitchFamily="34" charset="0"/>
                <a:cs typeface="Arial" pitchFamily="34" charset="0"/>
              </a:rPr>
              <a:t>Click to edit Master title style</a:t>
            </a:r>
            <a:endParaRPr kumimoji="0" lang="en-US" sz="2800" b="0" i="0" u="none" strike="noStrike" kern="0" cap="none" spc="0" normalizeH="0" baseline="0" noProof="0" dirty="0">
              <a:ln>
                <a:noFill/>
              </a:ln>
              <a:solidFill>
                <a:schemeClr val="tx2"/>
              </a:solidFill>
              <a:effectLst/>
              <a:uLnTx/>
              <a:uFillTx/>
              <a:latin typeface="Arial" pitchFamily="34" charset="0"/>
              <a:cs typeface="Arial" pitchFamily="34" charset="0"/>
            </a:endParaRPr>
          </a:p>
        </p:txBody>
      </p:sp>
      <p:sp>
        <p:nvSpPr>
          <p:cNvPr id="11" name="Rectangle 10"/>
          <p:cNvSpPr/>
          <p:nvPr userDrawn="1"/>
        </p:nvSpPr>
        <p:spPr bwMode="auto">
          <a:xfrm>
            <a:off x="0" y="0"/>
            <a:ext cx="9144000" cy="64262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itle 1"/>
          <p:cNvSpPr>
            <a:spLocks noGrp="1"/>
          </p:cNvSpPr>
          <p:nvPr>
            <p:ph type="title"/>
          </p:nvPr>
        </p:nvSpPr>
        <p:spPr>
          <a:xfrm>
            <a:off x="360001" y="144000"/>
            <a:ext cx="7569586" cy="503816"/>
          </a:xfrm>
          <a:prstGeom prst="rect">
            <a:avLst/>
          </a:prstGeom>
        </p:spPr>
        <p:txBody>
          <a:bodyPr/>
          <a:lstStyle>
            <a:lvl1pPr algn="l">
              <a:defRPr/>
            </a:lvl1pPr>
          </a:lstStyle>
          <a:p>
            <a:r>
              <a:rPr lang="en-US" smtClean="0"/>
              <a:t>Click to edit Master title style</a:t>
            </a:r>
            <a:endParaRPr lang="en-US" dirty="0"/>
          </a:p>
        </p:txBody>
      </p:sp>
      <p:sp>
        <p:nvSpPr>
          <p:cNvPr id="9"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0" name="Slide Number Placeholder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
        <p:nvSpPr>
          <p:cNvPr id="14" name="Content Placeholder 13"/>
          <p:cNvSpPr>
            <a:spLocks noGrp="1"/>
          </p:cNvSpPr>
          <p:nvPr>
            <p:ph sz="quarter" idx="10"/>
          </p:nvPr>
        </p:nvSpPr>
        <p:spPr>
          <a:xfrm>
            <a:off x="882000" y="1584000"/>
            <a:ext cx="7920000" cy="432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1" name="Picture 10" descr="Background_3.jpg"/>
          <p:cNvPicPr>
            <a:picLocks noChangeAspect="1"/>
          </p:cNvPicPr>
          <p:nvPr/>
        </p:nvPicPr>
        <p:blipFill>
          <a:blip r:embed="rId2" cstate="print"/>
          <a:srcRect b="5765"/>
          <a:stretch>
            <a:fillRect/>
          </a:stretch>
        </p:blipFill>
        <p:spPr>
          <a:xfrm>
            <a:off x="0" y="685"/>
            <a:ext cx="9144000" cy="6461316"/>
          </a:xfrm>
          <a:prstGeom prst="rect">
            <a:avLst/>
          </a:prstGeom>
        </p:spPr>
      </p:pic>
      <p:sp>
        <p:nvSpPr>
          <p:cNvPr id="12" name="Title 1"/>
          <p:cNvSpPr>
            <a:spLocks noGrp="1"/>
          </p:cNvSpPr>
          <p:nvPr>
            <p:ph type="title"/>
          </p:nvPr>
        </p:nvSpPr>
        <p:spPr>
          <a:xfrm>
            <a:off x="360001" y="144000"/>
            <a:ext cx="7569586" cy="503816"/>
          </a:xfrm>
          <a:prstGeom prst="rect">
            <a:avLst/>
          </a:prstGeom>
        </p:spPr>
        <p:txBody>
          <a:bodyPr/>
          <a:lstStyle>
            <a:lvl1pPr algn="l">
              <a:defRPr/>
            </a:lvl1pPr>
          </a:lstStyle>
          <a:p>
            <a:r>
              <a:rPr lang="en-US" smtClean="0"/>
              <a:t>Click to edit Master title style</a:t>
            </a:r>
            <a:endParaRPr lang="en-US" dirty="0"/>
          </a:p>
        </p:txBody>
      </p:sp>
      <p:sp>
        <p:nvSpPr>
          <p:cNvPr id="15"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6"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
        <p:nvSpPr>
          <p:cNvPr id="10" name="Content Placeholder 9"/>
          <p:cNvSpPr>
            <a:spLocks noGrp="1"/>
          </p:cNvSpPr>
          <p:nvPr>
            <p:ph sz="quarter" idx="10"/>
          </p:nvPr>
        </p:nvSpPr>
        <p:spPr>
          <a:xfrm>
            <a:off x="540000" y="1584000"/>
            <a:ext cx="3780000" cy="4320000"/>
          </a:xfrm>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8" name="Content Placeholder 17"/>
          <p:cNvSpPr>
            <a:spLocks noGrp="1"/>
          </p:cNvSpPr>
          <p:nvPr>
            <p:ph sz="quarter" idx="11"/>
          </p:nvPr>
        </p:nvSpPr>
        <p:spPr>
          <a:xfrm>
            <a:off x="4572000" y="1584000"/>
            <a:ext cx="3780000" cy="4320000"/>
          </a:xfrm>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8" name="Picture 7"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pic>
        <p:nvPicPr>
          <p:cNvPr id="10" name="Picture 9" descr="Background_3.jpg"/>
          <p:cNvPicPr>
            <a:picLocks noChangeAspect="1"/>
          </p:cNvPicPr>
          <p:nvPr/>
        </p:nvPicPr>
        <p:blipFill>
          <a:blip r:embed="rId2" cstate="print"/>
          <a:srcRect b="5765"/>
          <a:stretch>
            <a:fillRect/>
          </a:stretch>
        </p:blipFill>
        <p:spPr>
          <a:xfrm>
            <a:off x="0" y="685"/>
            <a:ext cx="9144000" cy="6461316"/>
          </a:xfrm>
          <a:prstGeom prst="rect">
            <a:avLst/>
          </a:prstGeom>
        </p:spPr>
      </p:pic>
      <p:sp>
        <p:nvSpPr>
          <p:cNvPr id="11" name="Title 1"/>
          <p:cNvSpPr>
            <a:spLocks noGrp="1"/>
          </p:cNvSpPr>
          <p:nvPr>
            <p:ph type="title"/>
          </p:nvPr>
        </p:nvSpPr>
        <p:spPr>
          <a:xfrm>
            <a:off x="360000" y="144000"/>
            <a:ext cx="7569586" cy="503816"/>
          </a:xfrm>
          <a:prstGeom prst="rect">
            <a:avLst/>
          </a:prstGeom>
        </p:spPr>
        <p:txBody>
          <a:bodyPr/>
          <a:lstStyle>
            <a:lvl1pPr algn="l">
              <a:defRPr/>
            </a:lvl1pPr>
          </a:lstStyle>
          <a:p>
            <a:r>
              <a:rPr lang="en-US" smtClean="0"/>
              <a:t>Click to edit Master title style</a:t>
            </a:r>
            <a:endParaRPr lang="en-US" dirty="0"/>
          </a:p>
        </p:txBody>
      </p:sp>
      <p:sp>
        <p:nvSpPr>
          <p:cNvPr id="12"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3"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
        <p:nvSpPr>
          <p:cNvPr id="14" name="Text Placeholder 15"/>
          <p:cNvSpPr>
            <a:spLocks noGrp="1"/>
          </p:cNvSpPr>
          <p:nvPr>
            <p:ph type="body" sz="quarter" idx="13" hasCustomPrompt="1"/>
          </p:nvPr>
        </p:nvSpPr>
        <p:spPr>
          <a:xfrm>
            <a:off x="542926" y="872288"/>
            <a:ext cx="8059737" cy="461665"/>
          </a:xfrm>
          <a:prstGeom prst="rect">
            <a:avLst/>
          </a:prstGeom>
          <a:noFill/>
          <a:ln w="9525">
            <a:noFill/>
            <a:miter lim="800000"/>
            <a:headEnd/>
            <a:tailEnd/>
          </a:ln>
        </p:spPr>
        <p:txBody>
          <a:bodyPr vert="horz" wrap="square" lIns="0" tIns="91440" rIns="0" bIns="0" numCol="1" anchor="t" anchorCtr="1" compatLnSpc="1">
            <a:prstTxWarp prst="textNoShape">
              <a:avLst/>
            </a:prstTxWarp>
            <a:spAutoFit/>
          </a:bodyPr>
          <a:lstStyle>
            <a:lvl1pPr algn="ctr">
              <a:buFont typeface="Arial" pitchFamily="34" charset="0"/>
              <a:buNone/>
              <a:defRPr kumimoji="0" lang="en-US" sz="2400" b="0" i="1" u="none" strike="noStrike" kern="0" cap="none" spc="0" normalizeH="0" baseline="0" noProof="0" dirty="0">
                <a:ln>
                  <a:noFill/>
                </a:ln>
                <a:solidFill>
                  <a:srgbClr val="DE6F00"/>
                </a:solidFill>
                <a:effectLst/>
                <a:uLnTx/>
                <a:uFillTx/>
                <a:latin typeface="Arial" pitchFamily="34" charset="0"/>
                <a:ea typeface="+mj-ea"/>
                <a:cs typeface="Arial" pitchFamily="34" charset="0"/>
              </a:defRPr>
            </a:lvl1pPr>
          </a:lstStyle>
          <a:p>
            <a:pPr marL="0" lvl="0" indent="0" algn="l" rtl="0" eaLnBrk="1" fontAlgn="base" hangingPunct="1">
              <a:spcBef>
                <a:spcPts val="0"/>
              </a:spcBef>
              <a:spcAft>
                <a:spcPts val="600"/>
              </a:spcAft>
              <a:buClr>
                <a:schemeClr val="accent2"/>
              </a:buClr>
              <a:buFont typeface="Arial" pitchFamily="34" charset="0"/>
              <a:buNone/>
            </a:pPr>
            <a:r>
              <a:rPr lang="en-US" dirty="0" smtClean="0"/>
              <a:t>Click to edit subtitle</a:t>
            </a:r>
            <a:endParaRPr lang="en-US" dirty="0"/>
          </a:p>
        </p:txBody>
      </p:sp>
      <p:sp>
        <p:nvSpPr>
          <p:cNvPr id="15" name="Chart Placeholder 9"/>
          <p:cNvSpPr>
            <a:spLocks noGrp="1"/>
          </p:cNvSpPr>
          <p:nvPr>
            <p:ph type="chart" sz="quarter" idx="14"/>
          </p:nvPr>
        </p:nvSpPr>
        <p:spPr>
          <a:xfrm>
            <a:off x="355600" y="1333500"/>
            <a:ext cx="8434388" cy="4894263"/>
          </a:xfrm>
          <a:prstGeom prst="rect">
            <a:avLst/>
          </a:prstGeom>
        </p:spPr>
        <p:txBody>
          <a:bodyPr lIns="230400" tIns="230400" rIns="0" bIns="230400"/>
          <a:lstStyle>
            <a:lvl1pPr>
              <a:buNone/>
              <a:defRPr sz="2000">
                <a:solidFill>
                  <a:srgbClr val="00548B"/>
                </a:solidFill>
                <a:latin typeface="Arial" pitchFamily="34" charset="0"/>
                <a:cs typeface="Arial" pitchFamily="34" charset="0"/>
              </a:defRPr>
            </a:lvl1pPr>
          </a:lstStyle>
          <a:p>
            <a:r>
              <a:rPr lang="en-US" smtClean="0"/>
              <a:t>Click icon to add chart</a:t>
            </a:r>
            <a:endParaRPr lang="en-US" dirty="0"/>
          </a:p>
        </p:txBody>
      </p:sp>
      <p:pic>
        <p:nvPicPr>
          <p:cNvPr id="8" name="Picture 7"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pic>
        <p:nvPicPr>
          <p:cNvPr id="6" name="Picture 5" descr="Background_3.jpg"/>
          <p:cNvPicPr>
            <a:picLocks noChangeAspect="1"/>
          </p:cNvPicPr>
          <p:nvPr/>
        </p:nvPicPr>
        <p:blipFill>
          <a:blip r:embed="rId2" cstate="print"/>
          <a:srcRect b="5765"/>
          <a:stretch>
            <a:fillRect/>
          </a:stretch>
        </p:blipFill>
        <p:spPr>
          <a:xfrm>
            <a:off x="0" y="685"/>
            <a:ext cx="9144000" cy="6461316"/>
          </a:xfrm>
          <a:prstGeom prst="rect">
            <a:avLst/>
          </a:prstGeom>
        </p:spPr>
      </p:pic>
      <p:sp>
        <p:nvSpPr>
          <p:cNvPr id="7"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8"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
        <p:nvSpPr>
          <p:cNvPr id="9" name="Picture Placeholder 7"/>
          <p:cNvSpPr>
            <a:spLocks noGrp="1"/>
          </p:cNvSpPr>
          <p:nvPr>
            <p:ph type="pic" sz="quarter" idx="10"/>
          </p:nvPr>
        </p:nvSpPr>
        <p:spPr>
          <a:xfrm>
            <a:off x="0" y="852488"/>
            <a:ext cx="9144000" cy="5610225"/>
          </a:xfrm>
          <a:prstGeom prst="rect">
            <a:avLst/>
          </a:prstGeom>
        </p:spPr>
        <p:txBody>
          <a:bodyPr lIns="230400" tIns="230400" rIns="0" bIns="230400"/>
          <a:lstStyle>
            <a:lvl1pPr>
              <a:buNone/>
              <a:defRPr sz="2000">
                <a:solidFill>
                  <a:srgbClr val="00548B"/>
                </a:solidFill>
                <a:latin typeface="Arial" pitchFamily="34" charset="0"/>
                <a:cs typeface="Arial" pitchFamily="34" charset="0"/>
              </a:defRPr>
            </a:lvl1pPr>
          </a:lstStyle>
          <a:p>
            <a:r>
              <a:rPr lang="en-US" smtClean="0"/>
              <a:t>Click icon to add picture</a:t>
            </a:r>
            <a:endParaRPr lang="en-US" dirty="0"/>
          </a:p>
        </p:txBody>
      </p:sp>
      <p:sp>
        <p:nvSpPr>
          <p:cNvPr id="10" name="Title 1"/>
          <p:cNvSpPr>
            <a:spLocks noGrp="1"/>
          </p:cNvSpPr>
          <p:nvPr>
            <p:ph type="title"/>
          </p:nvPr>
        </p:nvSpPr>
        <p:spPr>
          <a:xfrm>
            <a:off x="360000" y="144000"/>
            <a:ext cx="7569586" cy="503816"/>
          </a:xfrm>
          <a:prstGeom prst="rect">
            <a:avLst/>
          </a:prstGeom>
        </p:spPr>
        <p:txBody>
          <a:bodyPr/>
          <a:lstStyle>
            <a:lvl1pPr algn="l">
              <a:defRPr/>
            </a:lvl1pPr>
          </a:lstStyle>
          <a:p>
            <a:r>
              <a:rPr lang="en-US" smtClean="0"/>
              <a:t>Click to edit Master title style</a:t>
            </a:r>
            <a:endParaRPr lang="en-US" dirty="0"/>
          </a:p>
        </p:txBody>
      </p:sp>
      <p:pic>
        <p:nvPicPr>
          <p:cNvPr id="11" name="Picture 10"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and Text">
    <p:spTree>
      <p:nvGrpSpPr>
        <p:cNvPr id="1" name=""/>
        <p:cNvGrpSpPr/>
        <p:nvPr/>
      </p:nvGrpSpPr>
      <p:grpSpPr>
        <a:xfrm>
          <a:off x="0" y="0"/>
          <a:ext cx="0" cy="0"/>
          <a:chOff x="0" y="0"/>
          <a:chExt cx="0" cy="0"/>
        </a:xfrm>
      </p:grpSpPr>
      <p:pic>
        <p:nvPicPr>
          <p:cNvPr id="10" name="Picture 9" descr="Background_Thick Bar.jpg"/>
          <p:cNvPicPr>
            <a:picLocks noChangeAspect="1"/>
          </p:cNvPicPr>
          <p:nvPr/>
        </p:nvPicPr>
        <p:blipFill>
          <a:blip r:embed="rId2" cstate="print"/>
          <a:srcRect b="6357"/>
          <a:stretch>
            <a:fillRect/>
          </a:stretch>
        </p:blipFill>
        <p:spPr>
          <a:xfrm>
            <a:off x="0" y="685"/>
            <a:ext cx="9144000" cy="6420753"/>
          </a:xfrm>
          <a:prstGeom prst="rect">
            <a:avLst/>
          </a:prstGeom>
        </p:spPr>
      </p:pic>
      <p:sp>
        <p:nvSpPr>
          <p:cNvPr id="7" name="Title 1"/>
          <p:cNvSpPr>
            <a:spLocks noGrp="1"/>
          </p:cNvSpPr>
          <p:nvPr>
            <p:ph type="title"/>
          </p:nvPr>
        </p:nvSpPr>
        <p:spPr>
          <a:xfrm>
            <a:off x="360000" y="144000"/>
            <a:ext cx="7569586" cy="536089"/>
          </a:xfrm>
          <a:prstGeom prst="rect">
            <a:avLst/>
          </a:prstGeom>
        </p:spPr>
        <p:txBody>
          <a:bodyPr/>
          <a:lstStyle>
            <a:lvl1pPr algn="l">
              <a:defRPr/>
            </a:lvl1pPr>
          </a:lstStyle>
          <a:p>
            <a:r>
              <a:rPr lang="en-US" smtClean="0"/>
              <a:t>Click to edit Master title style</a:t>
            </a:r>
            <a:endParaRPr lang="en-US" dirty="0"/>
          </a:p>
        </p:txBody>
      </p:sp>
      <p:sp>
        <p:nvSpPr>
          <p:cNvPr id="8" name="Text Placeholder 15"/>
          <p:cNvSpPr>
            <a:spLocks noGrp="1"/>
          </p:cNvSpPr>
          <p:nvPr>
            <p:ph type="body" sz="quarter" idx="13" hasCustomPrompt="1"/>
          </p:nvPr>
        </p:nvSpPr>
        <p:spPr>
          <a:xfrm>
            <a:off x="563564" y="2691767"/>
            <a:ext cx="2460990" cy="830997"/>
          </a:xfrm>
          <a:prstGeom prst="rect">
            <a:avLst/>
          </a:prstGeom>
          <a:noFill/>
          <a:ln w="9525">
            <a:noFill/>
            <a:miter lim="800000"/>
            <a:headEnd/>
            <a:tailEnd/>
          </a:ln>
        </p:spPr>
        <p:txBody>
          <a:bodyPr vert="horz" wrap="square" lIns="0" tIns="91440" rIns="0" bIns="0" numCol="1" anchor="t" anchorCtr="0" compatLnSpc="1">
            <a:prstTxWarp prst="textNoShape">
              <a:avLst/>
            </a:prstTxWarp>
            <a:spAutoFit/>
          </a:bodyPr>
          <a:lstStyle>
            <a:lvl1pPr algn="ctr">
              <a:buFont typeface="Arial" pitchFamily="34" charset="0"/>
              <a:buNone/>
              <a:defRPr kumimoji="0" lang="en-US" sz="2400" b="0" i="1" u="none" strike="noStrike" kern="0" cap="none" spc="0" normalizeH="0" baseline="0" noProof="0" dirty="0">
                <a:ln>
                  <a:noFill/>
                </a:ln>
                <a:solidFill>
                  <a:srgbClr val="DE6F00"/>
                </a:solidFill>
                <a:effectLst/>
                <a:uLnTx/>
                <a:uFillTx/>
                <a:latin typeface="Arial" pitchFamily="34" charset="0"/>
                <a:ea typeface="+mj-ea"/>
                <a:cs typeface="Arial" pitchFamily="34" charset="0"/>
              </a:defRPr>
            </a:lvl1pPr>
          </a:lstStyle>
          <a:p>
            <a:pPr marL="0" lvl="0" indent="0" algn="l" rtl="0" eaLnBrk="1" fontAlgn="base" hangingPunct="1">
              <a:spcBef>
                <a:spcPts val="0"/>
              </a:spcBef>
              <a:spcAft>
                <a:spcPts val="600"/>
              </a:spcAft>
              <a:buClr>
                <a:schemeClr val="accent2"/>
              </a:buClr>
              <a:buFont typeface="Arial" pitchFamily="34" charset="0"/>
              <a:buNone/>
            </a:pPr>
            <a:r>
              <a:rPr lang="en-US" dirty="0" smtClean="0"/>
              <a:t>Click to edit subtitle</a:t>
            </a:r>
            <a:endParaRPr lang="en-US" dirty="0"/>
          </a:p>
        </p:txBody>
      </p:sp>
      <p:sp>
        <p:nvSpPr>
          <p:cNvPr id="9" name="Content Placeholder 2"/>
          <p:cNvSpPr>
            <a:spLocks noGrp="1"/>
          </p:cNvSpPr>
          <p:nvPr>
            <p:ph idx="1"/>
          </p:nvPr>
        </p:nvSpPr>
        <p:spPr>
          <a:xfrm>
            <a:off x="3424845" y="1811338"/>
            <a:ext cx="5177818" cy="3998912"/>
          </a:xfrm>
          <a:prstGeom prst="rect">
            <a:avLst/>
          </a:prstGeom>
        </p:spPr>
        <p:txBody>
          <a:bodyPr lIns="230400" tIns="230400" rIns="0" bIns="230400"/>
          <a:lstStyle>
            <a:lvl1pPr marL="230400" indent="-230400">
              <a:spcBef>
                <a:spcPts val="0"/>
              </a:spcBef>
              <a:spcAft>
                <a:spcPts val="600"/>
              </a:spcAft>
              <a:buClr>
                <a:srgbClr val="FFA347"/>
              </a:buClr>
              <a:buFont typeface="Arial" pitchFamily="34" charset="0"/>
              <a:buChar char="&gt;"/>
              <a:tabLst/>
              <a:defRPr sz="2000" b="0">
                <a:solidFill>
                  <a:srgbClr val="00548B"/>
                </a:solidFill>
                <a:latin typeface="Arial" pitchFamily="34" charset="0"/>
                <a:cs typeface="Arial" pitchFamily="34" charset="0"/>
              </a:defRPr>
            </a:lvl1pPr>
            <a:lvl2pPr marL="460800" indent="-2286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2pPr>
            <a:lvl3pPr marL="680400" indent="-2286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3pPr>
            <a:lvl4pPr marL="910800" indent="-228600" defTabSz="1138238">
              <a:spcBef>
                <a:spcPts val="0"/>
              </a:spcBef>
              <a:spcAft>
                <a:spcPts val="600"/>
              </a:spcAft>
              <a:buClr>
                <a:srgbClr val="FFA347"/>
              </a:buClr>
              <a:buFont typeface="Arial" pitchFamily="34" charset="0"/>
              <a:buChar char="–"/>
              <a:tabLst/>
              <a:defRPr sz="1800" b="0">
                <a:solidFill>
                  <a:srgbClr val="00548B"/>
                </a:solidFill>
                <a:latin typeface="Arial" pitchFamily="34" charset="0"/>
                <a:cs typeface="Arial" pitchFamily="34" charset="0"/>
              </a:defRPr>
            </a:lvl4pPr>
            <a:lvl5pPr marL="1141200" indent="-2286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sp>
        <p:nvSpPr>
          <p:cNvPr id="12" name="Rectangle 9"/>
          <p:cNvSpPr>
            <a:spLocks noGrp="1" noChangeArrowheads="1"/>
          </p:cNvSpPr>
          <p:nvPr>
            <p:ph type="sldNum" sz="quarter" idx="11"/>
          </p:nvPr>
        </p:nvSpPr>
        <p:spPr>
          <a:xfrm>
            <a:off x="8470900" y="6542088"/>
            <a:ext cx="339725" cy="106362"/>
          </a:xfrm>
          <a:prstGeom prst="rect">
            <a:avLst/>
          </a:prstGeom>
          <a:ln/>
        </p:spPr>
        <p:txBody>
          <a:bodyPr/>
          <a:lstStyle>
            <a:lvl1pPr>
              <a:defRPr/>
            </a:lvl1pPr>
          </a:lstStyle>
          <a:p>
            <a:pPr>
              <a:defRPr/>
            </a:pPr>
            <a:fld id="{1AA5279B-B723-45E5-AE5F-E87E0A11F38C}" type="slidenum">
              <a:rPr lang="en-US" altLang="en-US" smtClean="0"/>
              <a:pPr>
                <a:defRPr/>
              </a:pPr>
              <a:t>‹N›</a:t>
            </a:fld>
            <a:endParaRPr lang="en-US" altLang="en-US" dirty="0"/>
          </a:p>
        </p:txBody>
      </p:sp>
      <p:pic>
        <p:nvPicPr>
          <p:cNvPr id="13" name="Picture 12" descr="Background_Thick Bar.jpg"/>
          <p:cNvPicPr>
            <a:picLocks noChangeAspect="1"/>
          </p:cNvPicPr>
          <p:nvPr userDrawn="1"/>
        </p:nvPicPr>
        <p:blipFill>
          <a:blip r:embed="rId2" cstate="print"/>
          <a:srcRect b="6357"/>
          <a:stretch>
            <a:fillRect/>
          </a:stretch>
        </p:blipFill>
        <p:spPr>
          <a:xfrm>
            <a:off x="0" y="685"/>
            <a:ext cx="9144000" cy="64207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5" name="Picture 14" descr="Background_2.jpg"/>
          <p:cNvPicPr>
            <a:picLocks noChangeAspect="1"/>
          </p:cNvPicPr>
          <p:nvPr/>
        </p:nvPicPr>
        <p:blipFill>
          <a:blip r:embed="rId2" cstate="print"/>
          <a:srcRect b="3970"/>
          <a:stretch>
            <a:fillRect/>
          </a:stretch>
        </p:blipFill>
        <p:spPr>
          <a:xfrm>
            <a:off x="0" y="685"/>
            <a:ext cx="9144000" cy="6584427"/>
          </a:xfrm>
          <a:prstGeom prst="rect">
            <a:avLst/>
          </a:prstGeom>
        </p:spPr>
      </p:pic>
      <p:sp>
        <p:nvSpPr>
          <p:cNvPr id="6" name="Title 1"/>
          <p:cNvSpPr>
            <a:spLocks noGrp="1"/>
          </p:cNvSpPr>
          <p:nvPr>
            <p:ph type="title"/>
          </p:nvPr>
        </p:nvSpPr>
        <p:spPr>
          <a:xfrm>
            <a:off x="360000" y="144000"/>
            <a:ext cx="7569586" cy="536089"/>
          </a:xfrm>
          <a:prstGeom prst="rect">
            <a:avLst/>
          </a:prstGeom>
        </p:spPr>
        <p:txBody>
          <a:bodyPr/>
          <a:lstStyle>
            <a:lvl1pPr algn="l">
              <a:defRPr/>
            </a:lvl1pPr>
          </a:lstStyle>
          <a:p>
            <a:r>
              <a:rPr lang="en-US" smtClean="0"/>
              <a:t>Click to edit Master title style</a:t>
            </a:r>
            <a:endParaRPr lang="en-US" dirty="0"/>
          </a:p>
        </p:txBody>
      </p:sp>
      <p:sp>
        <p:nvSpPr>
          <p:cNvPr id="7" name="Rectangle 9"/>
          <p:cNvSpPr>
            <a:spLocks noGrp="1" noChangeArrowheads="1"/>
          </p:cNvSpPr>
          <p:nvPr>
            <p:ph type="sldNum" sz="quarter" idx="11"/>
          </p:nvPr>
        </p:nvSpPr>
        <p:spPr>
          <a:xfrm>
            <a:off x="8470900" y="6542088"/>
            <a:ext cx="339725" cy="106362"/>
          </a:xfrm>
          <a:prstGeom prst="rect">
            <a:avLst/>
          </a:prstGeom>
          <a:ln/>
        </p:spPr>
        <p:txBody>
          <a:bodyPr/>
          <a:lstStyle>
            <a:lvl1pPr>
              <a:defRPr/>
            </a:lvl1pPr>
          </a:lstStyle>
          <a:p>
            <a:pPr>
              <a:defRPr/>
            </a:pPr>
            <a:fld id="{5BC4B0B1-0CA0-42F0-9059-41160438714E}" type="slidenum">
              <a:rPr lang="en-US" altLang="en-US" smtClean="0"/>
              <a:pPr>
                <a:defRPr/>
              </a:pPr>
              <a:t>‹N›</a:t>
            </a:fld>
            <a:endParaRPr lang="en-US" altLang="en-US" dirty="0"/>
          </a:p>
        </p:txBody>
      </p:sp>
      <p:sp>
        <p:nvSpPr>
          <p:cNvPr id="12" name="Content Placeholder 7"/>
          <p:cNvSpPr>
            <a:spLocks noGrp="1"/>
          </p:cNvSpPr>
          <p:nvPr>
            <p:ph sz="quarter" idx="12"/>
          </p:nvPr>
        </p:nvSpPr>
        <p:spPr>
          <a:xfrm>
            <a:off x="3441700" y="2276069"/>
            <a:ext cx="5702300" cy="2185214"/>
          </a:xfrm>
          <a:prstGeom prst="rect">
            <a:avLst/>
          </a:prstGeom>
        </p:spPr>
        <p:txBody>
          <a:bodyPr lIns="230400" tIns="230400" rIns="0" bIns="230400"/>
          <a:lstStyle>
            <a:lvl1pPr marL="230400" indent="-230400">
              <a:spcBef>
                <a:spcPts val="0"/>
              </a:spcBef>
              <a:spcAft>
                <a:spcPts val="600"/>
              </a:spcAft>
              <a:buClr>
                <a:srgbClr val="FFA347"/>
              </a:buClr>
              <a:buFont typeface="Arial" pitchFamily="34" charset="0"/>
              <a:buChar char="&gt;"/>
              <a:defRPr sz="2000" b="0">
                <a:solidFill>
                  <a:srgbClr val="00548B"/>
                </a:solidFill>
                <a:latin typeface="Arial" pitchFamily="34" charset="0"/>
                <a:cs typeface="Arial" pitchFamily="34" charset="0"/>
              </a:defRPr>
            </a:lvl1pPr>
            <a:lvl2pPr marL="460800" indent="-230188">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2pPr>
            <a:lvl3pPr marL="680400" indent="-2304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3pPr>
            <a:lvl4pPr marL="910800" indent="-228600" defTabSz="968375">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4pPr>
            <a:lvl5pPr marL="1141200" indent="-228600">
              <a:spcBef>
                <a:spcPts val="0"/>
              </a:spcBef>
              <a:spcAft>
                <a:spcPts val="600"/>
              </a:spcAft>
              <a:buClr>
                <a:srgbClr val="FFA347"/>
              </a:buClr>
              <a:buFont typeface="Arial" pitchFamily="34" charset="0"/>
              <a:buChar char="•"/>
              <a:defRPr sz="1800" b="0">
                <a:solidFill>
                  <a:srgbClr val="00548B"/>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hart Placeholder 9"/>
          <p:cNvSpPr>
            <a:spLocks noGrp="1"/>
          </p:cNvSpPr>
          <p:nvPr>
            <p:ph type="chart" sz="quarter" idx="13"/>
          </p:nvPr>
        </p:nvSpPr>
        <p:spPr>
          <a:xfrm>
            <a:off x="528638" y="1811338"/>
            <a:ext cx="2482850" cy="3069944"/>
          </a:xfrm>
          <a:prstGeom prst="rect">
            <a:avLst/>
          </a:prstGeom>
        </p:spPr>
        <p:txBody>
          <a:bodyPr/>
          <a:lstStyle>
            <a:lvl1pPr algn="ctr">
              <a:buNone/>
              <a:defRPr sz="2000">
                <a:solidFill>
                  <a:srgbClr val="00548B"/>
                </a:solidFill>
                <a:latin typeface="Arial" pitchFamily="34" charset="0"/>
                <a:cs typeface="Arial" pitchFamily="34" charset="0"/>
              </a:defRPr>
            </a:lvl1pPr>
          </a:lstStyle>
          <a:p>
            <a:r>
              <a:rPr lang="en-US" smtClean="0"/>
              <a:t>Click icon to add chart</a:t>
            </a:r>
            <a:endParaRPr lang="en-US" dirty="0"/>
          </a:p>
        </p:txBody>
      </p:sp>
      <p:sp>
        <p:nvSpPr>
          <p:cNvPr id="14" name="Text Placeholder 13"/>
          <p:cNvSpPr>
            <a:spLocks noGrp="1"/>
          </p:cNvSpPr>
          <p:nvPr>
            <p:ph type="body" sz="quarter" idx="14" hasCustomPrompt="1"/>
          </p:nvPr>
        </p:nvSpPr>
        <p:spPr>
          <a:xfrm>
            <a:off x="3978275" y="878801"/>
            <a:ext cx="3968750" cy="430887"/>
          </a:xfrm>
          <a:prstGeom prst="rect">
            <a:avLst/>
          </a:prstGeom>
          <a:noFill/>
          <a:ln w="9525">
            <a:noFill/>
            <a:miter lim="800000"/>
            <a:headEnd/>
            <a:tailEnd/>
          </a:ln>
        </p:spPr>
        <p:txBody>
          <a:bodyPr vert="horz" wrap="square" lIns="0" tIns="91440" rIns="0" bIns="0" numCol="1" anchor="t" anchorCtr="0" compatLnSpc="1">
            <a:prstTxWarp prst="textNoShape">
              <a:avLst/>
            </a:prstTxWarp>
            <a:spAutoFit/>
          </a:bodyPr>
          <a:lstStyle>
            <a:lvl1pPr>
              <a:defRPr kumimoji="0" lang="en-US" sz="2200" b="0" i="1" u="none" strike="noStrike" kern="0" cap="none" spc="0" normalizeH="0" baseline="0" noProof="0" dirty="0">
                <a:ln>
                  <a:noFill/>
                </a:ln>
                <a:solidFill>
                  <a:srgbClr val="DE6F00"/>
                </a:solidFill>
                <a:effectLst/>
                <a:uLnTx/>
                <a:uFillTx/>
                <a:latin typeface="Arial" pitchFamily="34" charset="0"/>
                <a:ea typeface="+mj-ea"/>
                <a:cs typeface="Arial" pitchFamily="34" charset="0"/>
              </a:defRPr>
            </a:lvl1pPr>
          </a:lstStyle>
          <a:p>
            <a:pPr marL="0" lvl="0" indent="0" algn="l" rtl="0" eaLnBrk="1" fontAlgn="base" hangingPunct="1">
              <a:spcBef>
                <a:spcPts val="0"/>
              </a:spcBef>
              <a:spcAft>
                <a:spcPts val="600"/>
              </a:spcAft>
              <a:buClr>
                <a:schemeClr val="accent2"/>
              </a:buClr>
              <a:buFont typeface="Arial" pitchFamily="34" charset="0"/>
              <a:buNone/>
            </a:pPr>
            <a:r>
              <a:rPr lang="en-US" dirty="0" smtClean="0"/>
              <a:t>Click to edit subtitle</a:t>
            </a:r>
            <a:endParaRPr lang="en-US" dirty="0"/>
          </a:p>
        </p:txBody>
      </p:sp>
      <p:sp>
        <p:nvSpPr>
          <p:cNvPr id="16"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endParaRPr lang="en-US" altLang="en-US" dirty="0"/>
          </a:p>
        </p:txBody>
      </p:sp>
      <p:pic>
        <p:nvPicPr>
          <p:cNvPr id="9" name="Picture 8" descr="Background_2.jpg"/>
          <p:cNvPicPr>
            <a:picLocks noChangeAspect="1"/>
          </p:cNvPicPr>
          <p:nvPr userDrawn="1"/>
        </p:nvPicPr>
        <p:blipFill>
          <a:blip r:embed="rId2" cstate="print"/>
          <a:srcRect b="3970"/>
          <a:stretch>
            <a:fillRect/>
          </a:stretch>
        </p:blipFill>
        <p:spPr>
          <a:xfrm>
            <a:off x="0" y="685"/>
            <a:ext cx="9144000" cy="658442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Background_3.jpg"/>
          <p:cNvPicPr>
            <a:picLocks noChangeAspect="1"/>
          </p:cNvPicPr>
          <p:nvPr/>
        </p:nvPicPr>
        <p:blipFill>
          <a:blip r:embed="rId2" cstate="print"/>
          <a:srcRect b="5765"/>
          <a:stretch>
            <a:fillRect/>
          </a:stretch>
        </p:blipFill>
        <p:spPr>
          <a:xfrm>
            <a:off x="0" y="685"/>
            <a:ext cx="9144000" cy="6461316"/>
          </a:xfrm>
          <a:prstGeom prst="rect">
            <a:avLst/>
          </a:prstGeom>
        </p:spPr>
      </p:pic>
      <p:sp>
        <p:nvSpPr>
          <p:cNvPr id="6" name="Title 1"/>
          <p:cNvSpPr>
            <a:spLocks noGrp="1"/>
          </p:cNvSpPr>
          <p:nvPr>
            <p:ph type="title"/>
          </p:nvPr>
        </p:nvSpPr>
        <p:spPr>
          <a:xfrm>
            <a:off x="360001" y="144000"/>
            <a:ext cx="7569586" cy="503816"/>
          </a:xfrm>
          <a:prstGeom prst="rect">
            <a:avLst/>
          </a:prstGeom>
        </p:spPr>
        <p:txBody>
          <a:bodyPr/>
          <a:lstStyle>
            <a:lvl1pPr algn="l">
              <a:defRPr/>
            </a:lvl1pPr>
          </a:lstStyle>
          <a:p>
            <a:r>
              <a:rPr lang="en-US" smtClean="0"/>
              <a:t>Click to edit Master title style</a:t>
            </a:r>
            <a:endParaRPr lang="en-US" dirty="0"/>
          </a:p>
        </p:txBody>
      </p:sp>
      <p:sp>
        <p:nvSpPr>
          <p:cNvPr id="7" name="Footer Placeholder 2"/>
          <p:cNvSpPr>
            <a:spLocks noGrp="1"/>
          </p:cNvSpPr>
          <p:nvPr>
            <p:ph type="ftr" sz="quarter" idx="10"/>
          </p:nvPr>
        </p:nvSpPr>
        <p:spPr>
          <a:xfrm>
            <a:off x="0" y="6462001"/>
            <a:ext cx="9144000" cy="123111"/>
          </a:xfrm>
          <a:prstGeom prst="rect">
            <a:avLst/>
          </a:prstGeom>
        </p:spPr>
        <p:txBody>
          <a:bodyPr/>
          <a:lstStyle/>
          <a:p>
            <a:pPr>
              <a:defRPr/>
            </a:pPr>
            <a:endParaRPr lang="en-US" altLang="en-US" dirty="0"/>
          </a:p>
        </p:txBody>
      </p:sp>
      <p:sp>
        <p:nvSpPr>
          <p:cNvPr id="8" name="Slide Number Placeholder 3"/>
          <p:cNvSpPr>
            <a:spLocks noGrp="1"/>
          </p:cNvSpPr>
          <p:nvPr>
            <p:ph type="sldNum" sz="quarter" idx="11"/>
          </p:nvPr>
        </p:nvSpPr>
        <p:spPr>
          <a:xfrm>
            <a:off x="8470900" y="6542088"/>
            <a:ext cx="339725" cy="106362"/>
          </a:xfrm>
          <a:prstGeom prst="rect">
            <a:avLst/>
          </a:prstGeom>
        </p:spPr>
        <p:txBody>
          <a:bodyPr/>
          <a:lstStyle/>
          <a:p>
            <a:pPr>
              <a:defRPr/>
            </a:pPr>
            <a:fld id="{2E58C715-857D-4D6F-9CC5-3F491CDD45B7}" type="slidenum">
              <a:rPr lang="en-US" altLang="en-US" smtClean="0"/>
              <a:pPr>
                <a:defRPr/>
              </a:pPr>
              <a:t>‹N›</a:t>
            </a:fld>
            <a:endParaRPr lang="en-US" altLang="en-US" dirty="0"/>
          </a:p>
        </p:txBody>
      </p:sp>
      <p:pic>
        <p:nvPicPr>
          <p:cNvPr id="9" name="Picture 8"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_Thin Bar.jpg"/>
          <p:cNvPicPr>
            <a:picLocks noChangeAspect="1"/>
          </p:cNvPicPr>
          <p:nvPr/>
        </p:nvPicPr>
        <p:blipFill>
          <a:blip r:embed="rId23" cstate="print"/>
          <a:stretch>
            <a:fillRect/>
          </a:stretch>
        </p:blipFill>
        <p:spPr>
          <a:xfrm>
            <a:off x="0" y="685"/>
            <a:ext cx="9144000" cy="6856629"/>
          </a:xfrm>
          <a:prstGeom prst="rect">
            <a:avLst/>
          </a:prstGeom>
        </p:spPr>
      </p:pic>
      <p:sp>
        <p:nvSpPr>
          <p:cNvPr id="2" name="Title Placeholder 1"/>
          <p:cNvSpPr>
            <a:spLocks noGrp="1"/>
          </p:cNvSpPr>
          <p:nvPr>
            <p:ph type="title"/>
          </p:nvPr>
        </p:nvSpPr>
        <p:spPr>
          <a:xfrm>
            <a:off x="360000" y="144000"/>
            <a:ext cx="7569586" cy="504000"/>
          </a:xfrm>
          <a:prstGeom prst="rect">
            <a:avLst/>
          </a:prstGeom>
        </p:spPr>
        <p:txBody>
          <a:bodyPr vert="horz" lIns="91440" tIns="45720" rIns="91440" bIns="45720" rtlCol="0" anchor="ctr">
            <a:noAutofit/>
          </a:bodyPr>
          <a:lstStyle/>
          <a:p>
            <a:r>
              <a:rPr lang="en-US" smtClean="0"/>
              <a:t>Click to edit Master title style</a:t>
            </a:r>
            <a:endParaRPr lang="de-DE" dirty="0"/>
          </a:p>
        </p:txBody>
      </p:sp>
      <p:sp>
        <p:nvSpPr>
          <p:cNvPr id="3" name="Text Placeholder 2"/>
          <p:cNvSpPr>
            <a:spLocks noGrp="1"/>
          </p:cNvSpPr>
          <p:nvPr>
            <p:ph type="body" idx="1"/>
          </p:nvPr>
        </p:nvSpPr>
        <p:spPr>
          <a:xfrm>
            <a:off x="882000" y="1584000"/>
            <a:ext cx="7920000" cy="4320000"/>
          </a:xfrm>
          <a:prstGeom prst="rect">
            <a:avLst/>
          </a:prstGeom>
        </p:spPr>
        <p:txBody>
          <a:bodyPr vert="horz" lIns="230400" tIns="230400" rIns="0" bIns="2304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Footer Placeholder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latin typeface="Arial" pitchFamily="34" charset="0"/>
                <a:cs typeface="Arial" pitchFamily="34" charset="0"/>
              </a:defRPr>
            </a:lvl1pPr>
          </a:lstStyle>
          <a:p>
            <a:pPr>
              <a:defRPr/>
            </a:pPr>
            <a:endParaRPr lang="en-US" altLang="en-US" dirty="0"/>
          </a:p>
        </p:txBody>
      </p:sp>
      <p:sp>
        <p:nvSpPr>
          <p:cNvPr id="9" name="Text Box 8"/>
          <p:cNvSpPr txBox="1">
            <a:spLocks noChangeArrowheads="1"/>
          </p:cNvSpPr>
          <p:nvPr/>
        </p:nvSpPr>
        <p:spPr bwMode="auto">
          <a:xfrm>
            <a:off x="0" y="6625767"/>
            <a:ext cx="9144000" cy="107722"/>
          </a:xfrm>
          <a:prstGeom prst="rect">
            <a:avLst/>
          </a:prstGeom>
          <a:noFill/>
          <a:ln w="9525">
            <a:noFill/>
            <a:miter lim="800000"/>
            <a:headEnd/>
            <a:tailEnd/>
          </a:ln>
          <a:effectLst/>
        </p:spPr>
        <p:txBody>
          <a:bodyPr wrap="square" lIns="0" tIns="0" rIns="0" bIns="0" anchor="ctr">
            <a:spAutoFit/>
          </a:bodyPr>
          <a:lstStyle/>
          <a:p>
            <a:pPr algn="ctr">
              <a:defRPr/>
            </a:pPr>
            <a:r>
              <a:rPr lang="en-US" sz="700" dirty="0" smtClean="0">
                <a:solidFill>
                  <a:srgbClr val="00548B"/>
                </a:solidFill>
                <a:latin typeface="Arial" pitchFamily="34" charset="0"/>
                <a:cs typeface="Arial" pitchFamily="34" charset="0"/>
              </a:rPr>
              <a:t>© General </a:t>
            </a:r>
            <a:r>
              <a:rPr lang="en-US" sz="700" dirty="0">
                <a:solidFill>
                  <a:srgbClr val="00548B"/>
                </a:solidFill>
                <a:latin typeface="Arial" pitchFamily="34" charset="0"/>
                <a:cs typeface="Arial" pitchFamily="34" charset="0"/>
              </a:rPr>
              <a:t>Reinsurance </a:t>
            </a:r>
            <a:r>
              <a:rPr lang="en-US" sz="700" dirty="0" smtClean="0">
                <a:solidFill>
                  <a:srgbClr val="00548B"/>
                </a:solidFill>
                <a:latin typeface="Arial" pitchFamily="34" charset="0"/>
                <a:cs typeface="Arial" pitchFamily="34" charset="0"/>
              </a:rPr>
              <a:t>AG</a:t>
            </a:r>
            <a:endParaRPr lang="en-US" sz="700" dirty="0">
              <a:solidFill>
                <a:srgbClr val="00548B"/>
              </a:solidFill>
              <a:latin typeface="Arial" pitchFamily="34" charset="0"/>
              <a:cs typeface="Arial" pitchFamily="34" charset="0"/>
            </a:endParaRPr>
          </a:p>
        </p:txBody>
      </p:sp>
      <p:sp>
        <p:nvSpPr>
          <p:cNvPr id="10" name="Slide Number Placeholder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‹N›</a:t>
            </a:fld>
            <a:endParaRPr lang="en-US" alt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649" r:id="rId12"/>
    <p:sldLayoutId id="2147483650" r:id="rId13"/>
    <p:sldLayoutId id="2147483651" r:id="rId14"/>
    <p:sldLayoutId id="2147483652" r:id="rId15"/>
    <p:sldLayoutId id="2147483653" r:id="rId16"/>
    <p:sldLayoutId id="2147483654" r:id="rId17"/>
    <p:sldLayoutId id="2147483658" r:id="rId18"/>
    <p:sldLayoutId id="2147483660" r:id="rId19"/>
    <p:sldLayoutId id="2147483655" r:id="rId20"/>
    <p:sldLayoutId id="2147483657" r:id="rId21"/>
  </p:sldLayoutIdLst>
  <p:hf hdr="0" ftr="0" dt="0"/>
  <p:txStyles>
    <p:titleStyle>
      <a:lvl1pPr eaLnBrk="1" hangingPunct="1">
        <a:defRPr sz="2800">
          <a:solidFill>
            <a:schemeClr val="tx2"/>
          </a:solidFill>
          <a:latin typeface="Arial" pitchFamily="34" charset="0"/>
          <a:cs typeface="Arial" pitchFamily="34" charset="0"/>
        </a:defRPr>
      </a:lvl1pPr>
    </p:titleStyle>
    <p:bodyStyle>
      <a:lvl1pPr marL="230400" indent="-230400" algn="l" eaLnBrk="1" hangingPunct="1">
        <a:spcAft>
          <a:spcPts val="600"/>
        </a:spcAft>
        <a:buClr>
          <a:srgbClr val="FFA347"/>
        </a:buClr>
        <a:buFont typeface="Arial" pitchFamily="34" charset="0"/>
        <a:buChar char="&gt;"/>
        <a:defRPr sz="2000">
          <a:solidFill>
            <a:srgbClr val="00548B"/>
          </a:solidFill>
          <a:latin typeface="Arial" pitchFamily="34" charset="0"/>
          <a:cs typeface="Arial" pitchFamily="34" charset="0"/>
        </a:defRPr>
      </a:lvl1pPr>
      <a:lvl2pPr marL="460800" indent="-230400" algn="l" eaLnBrk="1" hangingPunct="1">
        <a:spcAft>
          <a:spcPts val="600"/>
        </a:spcAft>
        <a:buClr>
          <a:srgbClr val="FFA347"/>
        </a:buClr>
        <a:buFont typeface="Arial" pitchFamily="34" charset="0"/>
        <a:buChar char="–"/>
        <a:defRPr sz="2000">
          <a:solidFill>
            <a:srgbClr val="00548B"/>
          </a:solidFill>
          <a:latin typeface="Arial" pitchFamily="34" charset="0"/>
          <a:cs typeface="Arial" pitchFamily="34" charset="0"/>
        </a:defRPr>
      </a:lvl2pPr>
      <a:lvl3pPr marL="680400" indent="-230400" algn="l" eaLnBrk="1" hangingPunct="1">
        <a:spcAft>
          <a:spcPts val="600"/>
        </a:spcAft>
        <a:buClr>
          <a:srgbClr val="FFA347"/>
        </a:buClr>
        <a:buFont typeface="Arial" pitchFamily="34" charset="0"/>
        <a:buChar char="•"/>
        <a:defRPr sz="2000">
          <a:solidFill>
            <a:srgbClr val="00548B"/>
          </a:solidFill>
          <a:latin typeface="Arial" pitchFamily="34" charset="0"/>
          <a:cs typeface="Arial" pitchFamily="34" charset="0"/>
        </a:defRPr>
      </a:lvl3pPr>
      <a:lvl4pPr marL="910800" indent="-230400" algn="l" eaLnBrk="1" hangingPunct="1">
        <a:spcAft>
          <a:spcPts val="600"/>
        </a:spcAft>
        <a:buClr>
          <a:srgbClr val="FFA347"/>
        </a:buClr>
        <a:buFont typeface="Arial" pitchFamily="34" charset="0"/>
        <a:buChar char="–"/>
        <a:defRPr sz="2000">
          <a:solidFill>
            <a:srgbClr val="00548B"/>
          </a:solidFill>
          <a:latin typeface="Arial" pitchFamily="34" charset="0"/>
          <a:cs typeface="Arial" pitchFamily="34" charset="0"/>
        </a:defRPr>
      </a:lvl4pPr>
      <a:lvl5pPr marL="1141200" indent="-230400" algn="l" eaLnBrk="1" hangingPunct="1">
        <a:spcAft>
          <a:spcPts val="600"/>
        </a:spcAft>
        <a:buClr>
          <a:srgbClr val="FFA347"/>
        </a:buClr>
        <a:buFont typeface="Arial" pitchFamily="34" charset="0"/>
        <a:buChar char="•"/>
        <a:defRPr sz="2000">
          <a:solidFill>
            <a:srgbClr val="00548B"/>
          </a:solidFill>
          <a:latin typeface="Arial" pitchFamily="34" charset="0"/>
          <a:cs typeface="Arial" pitchFamily="34" charset="0"/>
        </a:defRPr>
      </a:lvl5pPr>
      <a:lvl9pPr marL="1141200" indent="-230400" algn="l" eaLnBrk="1" hangingPunct="1">
        <a:spcAft>
          <a:spcPts val="600"/>
        </a:spcAft>
        <a:buClr>
          <a:srgbClr val="FFA347"/>
        </a:buClr>
        <a:buFont typeface="Arial" pitchFamily="34" charset="0"/>
        <a:buChar char="•"/>
        <a:defRPr sz="2000">
          <a:solidFill>
            <a:srgbClr val="00548B"/>
          </a:solidFill>
          <a:latin typeface="Arial" pitchFamily="34" charset="0"/>
          <a:cs typeface="Arial" pitchFamily="34"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toscope_gavel_iStock_000016401740.jpg"/>
          <p:cNvPicPr>
            <a:picLocks noChangeAspect="1"/>
          </p:cNvPicPr>
          <p:nvPr/>
        </p:nvPicPr>
        <p:blipFill>
          <a:blip r:embed="rId3" cstate="print">
            <a:lum contrast="-10000"/>
          </a:blip>
          <a:stretch>
            <a:fillRect/>
          </a:stretch>
        </p:blipFill>
        <p:spPr>
          <a:xfrm>
            <a:off x="3403779" y="857232"/>
            <a:ext cx="5740221" cy="5643602"/>
          </a:xfrm>
          <a:prstGeom prst="rect">
            <a:avLst/>
          </a:prstGeom>
          <a:ln>
            <a:noFill/>
          </a:ln>
          <a:effectLst>
            <a:softEdge rad="112500"/>
          </a:effectLst>
        </p:spPr>
      </p:pic>
      <p:pic>
        <p:nvPicPr>
          <p:cNvPr id="2050" name="Picture 6"/>
          <p:cNvPicPr>
            <a:picLocks noChangeAspect="1" noChangeArrowheads="1"/>
          </p:cNvPicPr>
          <p:nvPr/>
        </p:nvPicPr>
        <p:blipFill>
          <a:blip r:embed="rId4" cstate="print"/>
          <a:srcRect/>
          <a:stretch>
            <a:fillRect/>
          </a:stretch>
        </p:blipFill>
        <p:spPr bwMode="auto">
          <a:xfrm>
            <a:off x="7841845" y="0"/>
            <a:ext cx="1302156" cy="785794"/>
          </a:xfrm>
          <a:prstGeom prst="rect">
            <a:avLst/>
          </a:prstGeom>
          <a:noFill/>
          <a:ln w="9525">
            <a:noFill/>
            <a:miter lim="800000"/>
            <a:headEnd/>
            <a:tailEnd/>
          </a:ln>
        </p:spPr>
      </p:pic>
      <p:sp>
        <p:nvSpPr>
          <p:cNvPr id="10" name="Rectangle 7"/>
          <p:cNvSpPr>
            <a:spLocks noChangeArrowheads="1"/>
          </p:cNvSpPr>
          <p:nvPr/>
        </p:nvSpPr>
        <p:spPr bwMode="auto">
          <a:xfrm>
            <a:off x="0" y="3857628"/>
            <a:ext cx="3571900" cy="267765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de-DE" sz="2400" b="1" dirty="0" err="1" smtClean="0">
                <a:solidFill>
                  <a:srgbClr val="00548B"/>
                </a:solidFill>
              </a:rPr>
              <a:t>Profili</a:t>
            </a:r>
            <a:r>
              <a:rPr lang="de-DE" sz="2400" b="1" dirty="0" smtClean="0">
                <a:solidFill>
                  <a:srgbClr val="00548B"/>
                </a:solidFill>
              </a:rPr>
              <a:t> </a:t>
            </a:r>
            <a:r>
              <a:rPr lang="de-DE" sz="2400" b="1" dirty="0" err="1" smtClean="0">
                <a:solidFill>
                  <a:srgbClr val="00548B"/>
                </a:solidFill>
              </a:rPr>
              <a:t>critici</a:t>
            </a:r>
            <a:r>
              <a:rPr lang="de-DE" sz="2400" b="1" dirty="0" smtClean="0">
                <a:solidFill>
                  <a:srgbClr val="00548B"/>
                </a:solidFill>
              </a:rPr>
              <a:t> </a:t>
            </a:r>
            <a:r>
              <a:rPr lang="de-DE" sz="2400" b="1" dirty="0" err="1" smtClean="0">
                <a:solidFill>
                  <a:srgbClr val="00548B"/>
                </a:solidFill>
              </a:rPr>
              <a:t>assicurativi</a:t>
            </a:r>
            <a:r>
              <a:rPr lang="de-DE" sz="2400" b="1" dirty="0" smtClean="0">
                <a:solidFill>
                  <a:srgbClr val="00548B"/>
                </a:solidFill>
              </a:rPr>
              <a:t> della </a:t>
            </a:r>
          </a:p>
          <a:p>
            <a:pPr algn="ctr" fontAlgn="auto">
              <a:spcBef>
                <a:spcPts val="0"/>
              </a:spcBef>
              <a:spcAft>
                <a:spcPts val="0"/>
              </a:spcAft>
              <a:defRPr/>
            </a:pPr>
            <a:r>
              <a:rPr lang="de-DE" sz="2400" b="1" dirty="0" smtClean="0">
                <a:solidFill>
                  <a:srgbClr val="00548B"/>
                </a:solidFill>
              </a:rPr>
              <a:t>„</a:t>
            </a:r>
            <a:r>
              <a:rPr lang="de-DE" sz="2400" b="1" dirty="0" err="1" smtClean="0">
                <a:solidFill>
                  <a:srgbClr val="00548B"/>
                </a:solidFill>
              </a:rPr>
              <a:t>Legge</a:t>
            </a:r>
            <a:r>
              <a:rPr lang="de-DE" sz="2400" b="1" dirty="0" smtClean="0">
                <a:solidFill>
                  <a:srgbClr val="00548B"/>
                </a:solidFill>
              </a:rPr>
              <a:t> </a:t>
            </a:r>
            <a:r>
              <a:rPr lang="de-DE" sz="2400" b="1" dirty="0" err="1" smtClean="0">
                <a:solidFill>
                  <a:srgbClr val="00548B"/>
                </a:solidFill>
              </a:rPr>
              <a:t>Balduzzi</a:t>
            </a:r>
            <a:r>
              <a:rPr lang="de-DE" sz="2400" b="1" dirty="0" smtClean="0">
                <a:solidFill>
                  <a:srgbClr val="00548B"/>
                </a:solidFill>
              </a:rPr>
              <a:t>“</a:t>
            </a:r>
          </a:p>
          <a:p>
            <a:pPr algn="ctr" fontAlgn="auto">
              <a:spcBef>
                <a:spcPts val="0"/>
              </a:spcBef>
              <a:spcAft>
                <a:spcPts val="0"/>
              </a:spcAft>
              <a:defRPr/>
            </a:pPr>
            <a:endParaRPr lang="de-DE" sz="2400" b="1" dirty="0" smtClean="0">
              <a:ln w="18415" cmpd="sng">
                <a:solidFill>
                  <a:srgbClr val="FFFFFF"/>
                </a:solidFill>
                <a:prstDash val="solid"/>
              </a:ln>
              <a:solidFill>
                <a:srgbClr val="00548B"/>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de-DE" b="1" dirty="0" smtClean="0">
              <a:solidFill>
                <a:srgbClr val="00548B"/>
              </a:solidFill>
            </a:endParaRPr>
          </a:p>
          <a:p>
            <a:pPr fontAlgn="auto">
              <a:spcBef>
                <a:spcPts val="0"/>
              </a:spcBef>
              <a:spcAft>
                <a:spcPts val="0"/>
              </a:spcAft>
              <a:defRPr/>
            </a:pPr>
            <a:r>
              <a:rPr lang="de-DE" b="1" i="1" dirty="0" smtClean="0">
                <a:solidFill>
                  <a:srgbClr val="00548B"/>
                </a:solidFill>
              </a:rPr>
              <a:t>Cinzia </a:t>
            </a:r>
            <a:r>
              <a:rPr lang="de-DE" b="1" i="1" dirty="0" err="1" smtClean="0">
                <a:solidFill>
                  <a:srgbClr val="00548B"/>
                </a:solidFill>
              </a:rPr>
              <a:t>Altomare</a:t>
            </a:r>
            <a:endParaRPr lang="de-DE" b="1" i="1" dirty="0" smtClean="0">
              <a:solidFill>
                <a:srgbClr val="00548B"/>
              </a:solidFill>
            </a:endParaRPr>
          </a:p>
          <a:p>
            <a:pPr fontAlgn="auto">
              <a:spcBef>
                <a:spcPts val="0"/>
              </a:spcBef>
              <a:spcAft>
                <a:spcPts val="0"/>
              </a:spcAft>
              <a:defRPr/>
            </a:pPr>
            <a:r>
              <a:rPr lang="de-DE" b="1" i="1" dirty="0" smtClean="0">
                <a:solidFill>
                  <a:srgbClr val="00548B"/>
                </a:solidFill>
              </a:rPr>
              <a:t>P&amp;C </a:t>
            </a:r>
            <a:r>
              <a:rPr lang="de-DE" b="1" i="1" dirty="0" err="1" smtClean="0">
                <a:solidFill>
                  <a:srgbClr val="00548B"/>
                </a:solidFill>
              </a:rPr>
              <a:t>Facultative</a:t>
            </a:r>
            <a:r>
              <a:rPr lang="de-DE" b="1" i="1" dirty="0" smtClean="0">
                <a:solidFill>
                  <a:srgbClr val="00548B"/>
                </a:solidFill>
              </a:rPr>
              <a:t> Manager</a:t>
            </a:r>
          </a:p>
          <a:p>
            <a:pPr fontAlgn="auto">
              <a:spcBef>
                <a:spcPts val="0"/>
              </a:spcBef>
              <a:spcAft>
                <a:spcPts val="0"/>
              </a:spcAft>
              <a:defRPr/>
            </a:pPr>
            <a:r>
              <a:rPr lang="de-DE" b="1" i="1" dirty="0" smtClean="0">
                <a:solidFill>
                  <a:srgbClr val="00548B"/>
                </a:solidFill>
              </a:rPr>
              <a:t>Gen Re Milano</a:t>
            </a:r>
            <a:endParaRPr lang="it-IT" b="1" i="1" dirty="0">
              <a:solidFill>
                <a:srgbClr val="00548B"/>
              </a:solidFill>
            </a:endParaRPr>
          </a:p>
        </p:txBody>
      </p:sp>
      <p:pic>
        <p:nvPicPr>
          <p:cNvPr id="1027" name="Picture 3"/>
          <p:cNvPicPr>
            <a:picLocks noChangeAspect="1" noChangeArrowheads="1"/>
          </p:cNvPicPr>
          <p:nvPr/>
        </p:nvPicPr>
        <p:blipFill>
          <a:blip r:embed="rId5" cstate="print"/>
          <a:srcRect/>
          <a:stretch>
            <a:fillRect/>
          </a:stretch>
        </p:blipFill>
        <p:spPr bwMode="auto">
          <a:xfrm>
            <a:off x="0" y="857232"/>
            <a:ext cx="3404265" cy="1978872"/>
          </a:xfrm>
          <a:prstGeom prst="rect">
            <a:avLst/>
          </a:prstGeom>
          <a:noFill/>
          <a:ln w="9525">
            <a:noFill/>
            <a:miter lim="800000"/>
            <a:headEnd/>
            <a:tailEnd/>
          </a:ln>
          <a:effectLst/>
        </p:spPr>
      </p:pic>
      <p:sp>
        <p:nvSpPr>
          <p:cNvPr id="6" name="Title 9"/>
          <p:cNvSpPr>
            <a:spLocks noGrp="1"/>
          </p:cNvSpPr>
          <p:nvPr>
            <p:ph type="title"/>
          </p:nvPr>
        </p:nvSpPr>
        <p:spPr>
          <a:xfrm>
            <a:off x="360001" y="144000"/>
            <a:ext cx="7569586" cy="503816"/>
          </a:xfrm>
        </p:spPr>
        <p:txBody>
          <a:bodyPr/>
          <a:lstStyle/>
          <a:p>
            <a:r>
              <a:rPr lang="it-IT" dirty="0" smtClean="0"/>
              <a:t>21 Marzo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200" dirty="0" smtClean="0"/>
              <a:t>Ruolo della “</a:t>
            </a:r>
            <a:r>
              <a:rPr lang="it-IT" sz="3200" dirty="0" err="1" smtClean="0"/>
              <a:t>Balduzzi</a:t>
            </a:r>
            <a:r>
              <a:rPr lang="it-IT" sz="3200" dirty="0" smtClean="0"/>
              <a:t>”</a:t>
            </a:r>
            <a:endParaRPr lang="en-US" sz="3200" dirty="0"/>
          </a:p>
        </p:txBody>
      </p:sp>
      <p:sp>
        <p:nvSpPr>
          <p:cNvPr id="3" name="Slide Number Placeholder 2"/>
          <p:cNvSpPr>
            <a:spLocks noGrp="1"/>
          </p:cNvSpPr>
          <p:nvPr>
            <p:ph type="sldNum" sz="quarter" idx="4"/>
          </p:nvPr>
        </p:nvSpPr>
        <p:spPr/>
        <p:txBody>
          <a:bodyPr/>
          <a:lstStyle/>
          <a:p>
            <a:pPr>
              <a:defRPr/>
            </a:pPr>
            <a:fld id="{2E58C715-857D-4D6F-9CC5-3F491CDD45B7}" type="slidenum">
              <a:rPr lang="en-US" altLang="en-US" smtClean="0"/>
              <a:pPr>
                <a:defRPr/>
              </a:pPr>
              <a:t>10</a:t>
            </a:fld>
            <a:endParaRPr lang="en-US" altLang="en-US" dirty="0"/>
          </a:p>
        </p:txBody>
      </p:sp>
      <p:sp>
        <p:nvSpPr>
          <p:cNvPr id="6" name="Content Placeholder 5"/>
          <p:cNvSpPr>
            <a:spLocks noGrp="1"/>
          </p:cNvSpPr>
          <p:nvPr>
            <p:ph sz="quarter" idx="10"/>
          </p:nvPr>
        </p:nvSpPr>
        <p:spPr>
          <a:xfrm>
            <a:off x="723966" y="1071546"/>
            <a:ext cx="8277190" cy="5357850"/>
          </a:xfrm>
        </p:spPr>
        <p:txBody>
          <a:bodyPr>
            <a:normAutofit/>
          </a:bodyPr>
          <a:lstStyle/>
          <a:p>
            <a:r>
              <a:rPr lang="it-IT" dirty="0" smtClean="0"/>
              <a:t>Aggravamento della posizione del danneggiante (medico o struttura)</a:t>
            </a:r>
          </a:p>
          <a:p>
            <a:r>
              <a:rPr lang="it-IT" dirty="0" smtClean="0"/>
              <a:t>Conseguente deterioramento della posizione economica del danneggiante</a:t>
            </a:r>
          </a:p>
          <a:p>
            <a:r>
              <a:rPr lang="it-IT" dirty="0" smtClean="0"/>
              <a:t>Rischio di insolvenza del danneggiante a carico del danneggiato</a:t>
            </a:r>
          </a:p>
          <a:p>
            <a:r>
              <a:rPr lang="it-IT" dirty="0" smtClean="0"/>
              <a:t>Necessità di proteggere entrambi i soggetti attraverso lo strumento dell’assicurazione</a:t>
            </a:r>
          </a:p>
          <a:p>
            <a:endParaRPr lang="it-IT" dirty="0" smtClean="0"/>
          </a:p>
          <a:p>
            <a:endParaRPr lang="it-IT" dirty="0" smtClean="0"/>
          </a:p>
          <a:p>
            <a:endParaRPr lang="it-IT" dirty="0" smtClean="0"/>
          </a:p>
          <a:p>
            <a:endParaRPr lang="it-IT" dirty="0" smtClean="0"/>
          </a:p>
          <a:p>
            <a:pPr>
              <a:buNone/>
            </a:pPr>
            <a:r>
              <a:rPr lang="it-IT" sz="2400" b="1" dirty="0" smtClean="0"/>
              <a:t>Riconoscimento del ruolo “sociale” dell’assicurazione</a:t>
            </a:r>
            <a:endParaRPr lang="it-IT" b="1" dirty="0" smtClean="0"/>
          </a:p>
          <a:p>
            <a:endParaRPr lang="en-US" dirty="0"/>
          </a:p>
        </p:txBody>
      </p:sp>
      <p:sp>
        <p:nvSpPr>
          <p:cNvPr id="7" name="Down Arrow 6"/>
          <p:cNvSpPr/>
          <p:nvPr/>
        </p:nvSpPr>
        <p:spPr>
          <a:xfrm>
            <a:off x="4286248" y="3571876"/>
            <a:ext cx="57150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2200" dirty="0" smtClean="0"/>
              <a:t>Art. 3: semplice buona volontà o c’è luce in fondo al tunnel?</a:t>
            </a:r>
            <a:endParaRPr lang="en-US" sz="2200" dirty="0"/>
          </a:p>
        </p:txBody>
      </p:sp>
      <p:sp>
        <p:nvSpPr>
          <p:cNvPr id="3" name="Slide Number Placeholder 2"/>
          <p:cNvSpPr>
            <a:spLocks noGrp="1"/>
          </p:cNvSpPr>
          <p:nvPr>
            <p:ph type="sldNum" sz="quarter" idx="4"/>
          </p:nvPr>
        </p:nvSpPr>
        <p:spPr/>
        <p:txBody>
          <a:bodyPr/>
          <a:lstStyle/>
          <a:p>
            <a:pPr>
              <a:defRPr/>
            </a:pPr>
            <a:fld id="{2E58C715-857D-4D6F-9CC5-3F491CDD45B7}" type="slidenum">
              <a:rPr lang="en-US" altLang="en-US" smtClean="0"/>
              <a:pPr>
                <a:defRPr/>
              </a:pPr>
              <a:t>11</a:t>
            </a:fld>
            <a:endParaRPr lang="en-US" altLang="en-US" dirty="0"/>
          </a:p>
        </p:txBody>
      </p:sp>
      <p:graphicFrame>
        <p:nvGraphicFramePr>
          <p:cNvPr id="5" name="Diagram 4"/>
          <p:cNvGraphicFramePr/>
          <p:nvPr/>
        </p:nvGraphicFramePr>
        <p:xfrm>
          <a:off x="500034" y="1071546"/>
          <a:ext cx="8358246"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571868" y="2928934"/>
            <a:ext cx="2214578" cy="1357322"/>
          </a:xfrm>
          <a:prstGeom prst="roundRect">
            <a:avLst/>
          </a:prstGeom>
          <a:solidFill>
            <a:srgbClr val="DD8B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000" b="1" dirty="0" smtClean="0">
                <a:solidFill>
                  <a:schemeClr val="tx2"/>
                </a:solidFill>
              </a:rPr>
              <a:t>Scopo dell’Art. 3 del </a:t>
            </a:r>
          </a:p>
          <a:p>
            <a:pPr lvl="0" algn="ctr"/>
            <a:r>
              <a:rPr lang="it-IT" sz="2000" b="1" dirty="0" smtClean="0">
                <a:solidFill>
                  <a:schemeClr val="tx2"/>
                </a:solidFill>
              </a:rPr>
              <a:t>Decreto </a:t>
            </a:r>
            <a:r>
              <a:rPr lang="it-IT" sz="2000" b="1" dirty="0" err="1" smtClean="0">
                <a:solidFill>
                  <a:schemeClr val="tx2"/>
                </a:solidFill>
              </a:rPr>
              <a:t>Balduzzi</a:t>
            </a:r>
            <a:endParaRPr lang="en-US"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http://static.bakeca.it/immagini/684/684f37d3a78945b4200f92d71f1018f6.jpg"/>
          <p:cNvPicPr>
            <a:picLocks noChangeAspect="1" noChangeArrowheads="1"/>
          </p:cNvPicPr>
          <p:nvPr/>
        </p:nvPicPr>
        <p:blipFill>
          <a:blip r:embed="rId3" cstate="print"/>
          <a:srcRect/>
          <a:stretch>
            <a:fillRect/>
          </a:stretch>
        </p:blipFill>
        <p:spPr bwMode="auto">
          <a:xfrm>
            <a:off x="4981575" y="1643050"/>
            <a:ext cx="4162425" cy="3333750"/>
          </a:xfrm>
          <a:prstGeom prst="rect">
            <a:avLst/>
          </a:prstGeom>
          <a:noFill/>
        </p:spPr>
      </p:pic>
      <p:sp>
        <p:nvSpPr>
          <p:cNvPr id="2" name="Title 1"/>
          <p:cNvSpPr>
            <a:spLocks noGrp="1"/>
          </p:cNvSpPr>
          <p:nvPr>
            <p:ph type="title"/>
          </p:nvPr>
        </p:nvSpPr>
        <p:spPr/>
        <p:txBody>
          <a:bodyPr/>
          <a:lstStyle/>
          <a:p>
            <a:r>
              <a:rPr lang="it-IT" dirty="0" smtClean="0"/>
              <a:t>Una soluzione è necessaria</a:t>
            </a:r>
            <a:endParaRPr lang="en-US" dirty="0"/>
          </a:p>
        </p:txBody>
      </p:sp>
      <p:sp>
        <p:nvSpPr>
          <p:cNvPr id="3" name="Slide Number Placeholder 2"/>
          <p:cNvSpPr>
            <a:spLocks noGrp="1"/>
          </p:cNvSpPr>
          <p:nvPr>
            <p:ph type="sldNum" sz="quarter" idx="4"/>
          </p:nvPr>
        </p:nvSpPr>
        <p:spPr/>
        <p:txBody>
          <a:bodyPr/>
          <a:lstStyle/>
          <a:p>
            <a:pPr>
              <a:defRPr/>
            </a:pPr>
            <a:fld id="{2E58C715-857D-4D6F-9CC5-3F491CDD45B7}" type="slidenum">
              <a:rPr lang="en-US" altLang="en-US" smtClean="0"/>
              <a:pPr>
                <a:defRPr/>
              </a:pPr>
              <a:t>12</a:t>
            </a:fld>
            <a:endParaRPr lang="en-US" altLang="en-US" dirty="0"/>
          </a:p>
        </p:txBody>
      </p:sp>
      <p:sp>
        <p:nvSpPr>
          <p:cNvPr id="4" name="Content Placeholder 3"/>
          <p:cNvSpPr>
            <a:spLocks noGrp="1"/>
          </p:cNvSpPr>
          <p:nvPr>
            <p:ph sz="quarter" idx="10"/>
          </p:nvPr>
        </p:nvSpPr>
        <p:spPr>
          <a:xfrm>
            <a:off x="714348" y="1000108"/>
            <a:ext cx="4429156" cy="5500726"/>
          </a:xfrm>
        </p:spPr>
        <p:txBody>
          <a:bodyPr>
            <a:normAutofit/>
          </a:bodyPr>
          <a:lstStyle/>
          <a:p>
            <a:pPr>
              <a:buNone/>
            </a:pPr>
            <a:r>
              <a:rPr lang="en-US" dirty="0" smtClean="0"/>
              <a:t>	</a:t>
            </a:r>
            <a:r>
              <a:rPr lang="en-US" b="1" i="1" dirty="0" smtClean="0"/>
              <a:t>EMEA Insurance Market Report 2013 (Marsh Risk Management Research):</a:t>
            </a:r>
          </a:p>
          <a:p>
            <a:pPr>
              <a:buNone/>
            </a:pPr>
            <a:r>
              <a:rPr lang="en-US" dirty="0" smtClean="0"/>
              <a:t>	“..</a:t>
            </a:r>
            <a:r>
              <a:rPr lang="it-IT" dirty="0" smtClean="0"/>
              <a:t> nonostante i premi della RC Medica in Italia siano ancora in crescita, con aumenti tra il 20 ed il 30%, il numero delle compagnie che sottoscrivono questi rischi è in calo costante e un gran numero di assicuratori italiani sta abbandonando questo mercato, perché troppo impegnativo sul piano finanziario” (“</a:t>
            </a:r>
            <a:r>
              <a:rPr lang="it-IT" dirty="0" err="1" smtClean="0"/>
              <a:t>highly</a:t>
            </a:r>
            <a:r>
              <a:rPr lang="it-IT" dirty="0" smtClean="0"/>
              <a:t> capital intensive”)</a:t>
            </a:r>
            <a:endParaRPr lang="en-US" dirty="0"/>
          </a:p>
        </p:txBody>
      </p:sp>
      <p:sp>
        <p:nvSpPr>
          <p:cNvPr id="5124" name="AutoShape 4" descr="data:image/jpeg;base64,/9j/4AAQSkZJRgABAQAAAQABAAD/2wCEAAkGBhQPDxQUEA8UDxUUFBUVFBUPFRUUDhUUFBQVFBQUFRQXHCYeFxkjGRUUHy8gIycpLCwsFx8xNTAqNSYrLCkBCQoKDAwMDQwMDSkYFBgpKSkpKSkpKSkpKSkpKSkpKSkpKSkpKSkpKSkpKSkpKSkpKSkpKSkpKSkpKSkpKSkpKf/AABEIAMkA+wMBIgACEQEDEQH/xAAcAAACAgMBAQAAAAAAAAAAAAAAAQYHAwQFAgj/xABPEAABAwMBBAUHCQQGBwkBAAABAAIDBAUREgYHITETQVFhcRQiMjOBkaEjNEJicoKSorFSY3OyFRckk8HCCBZTVKPD0jVDREV0deHi8Sb/xAAUAQEAAAAAAAAAAAAAAAAAAAAA/8QAFBEBAAAAAAAAAAAAAAAAAAAAAP/aAAwDAQACEQMRAD8AvFCSaASTQgEk0IBCEIEmhCAQhCASTQgEk0IEmhCBITQgELUud1ipYzJUTMgYObpHBrfDjzPcFBazfE2QltsoKm5OHDXHG9lP+LSXfAeKCxVX+0JqbldTR0tZLRQU0LX1UlPwlMkxJjjDuo6QD4E9y59Tt3emxuk/oJsbGtLiZJhkBoySRqB7VGtgd7tPTOqpK5sglq6npS6FgdE1mhrWt4u1Yb53AAnCCTNpZrRdqCL+kquubVmaORlXJra1rWtLXtHUQ4jj2ZVnBVps7WMvF/kq4na6ehgbFC7BAdLMCXuAIzyLx7GqzECTQhAk0IQCSaSBoQhAIQhAIQhAIQhAk0JIGhJcK+bdUVCSKmsijcPoA65f7tmXD3IO8kq5l38W/JEbKmf+FEMfmcD8FjG/Onxn+j6/Hb0Tce/WgstCrhu/ah+lDVx563wjHwetun33Wp/Oqczl6cMvX3taQgniFDv63rVgn+kGcOrRLq9g0ZK0GbwKq4+baLe5zTw8rrgYqQd7WjzpPAe5BN6+4R08bpJ5GRMaMufI4NYPaVFDtXVXHzbVAGRHINbWtc2Ajtgh4Pl7icNXu3bvQ+Rs90ndc528WiUBtHEf3VOPNz9Y5PgpgBhBEaDdrT9IJq577nP/ALSsIdG3ujgHmMHdgqWRxNY0Na0NAGAGgBoHYAOAXtQ7elfH01B0cBxPVyNpYccw6U4c4eDc8e0hBDtvbzJdYKwxPMdvo2uBcznWVQwGRtP+ya9zfE47Rp69u3O00VG09JNSzmn0zyRvDmOJaDKHRyAsLdQ5YGMA5BGVuXexxwRWy1xDzXTMfJ9aKkHTyud9uXo/xLpb07waW0z6PWTAU8YHpF8x0cO/SXH2II7uBt+i3TSccS1DtBIwSyNrWA+/V8VZ642yFiFBQU9OOccYDu9586Q/jLl2EDQhCAQkmgEIQgEIQgEIQgEk0IBCSaBITQgrDafY69Vcs5jujIYXOf0ULHPYejJ81rnsjBBxz4nmVg3Y0tufmnmt8VPXw5EzKhuuSQtzmWMyZJB5kDlnswVayrPfLYXMZDc6YYno3sLiPpRauGe3S4/hc5BZEUDWDDWho7GgAfBe1pWO7MrKaKeM+bKxrx2jI4tPeDkHvC3kHktB58fFYJbbE/0oY3faY0/qFsoQc3/Vul/3OD+5j/6V0QMcuCaEAhCEAq126l6XaCzwHk0yzEfWAJaf+EVZSqXeZdxQX2hqn+iylqtPe8RzBrfa6Rg9qCSWGbyy91k/NlHGyiiPV0jj0tQR3ghjfAL1fafy680sGMxUTDWTdhleTHTNPeMSP8AvW6a2GC0xPk9ZUF1TITzLpjqBP3NC3diYukZNVn0qyZ0rT19Az5KmHh0bA7xkKCSJoQgEIQgEIQgEk0IBCEIEhNCASTQgEIQgSaSaBLUu1vbU08sL+LZY3xnwe0t/xW4hBW24erLrY+J54wVMjMdmQ1+PxOerIVbbnhplurR6La+TA9rh/gFZSBJoQgEISQNCEIBVVv8A9n3z0cVRGwv8nc/pMcxHIB5x7g5rc9mrPIK1VHNudrYLbRvknLXuc1zY4ncTK4jGnT+z+0eQHsQcnaXaZkdg6WmcB00EcMGk8nTARADsLcu8NBUxoKRsMTImDDY2NY0fVY0NHwC+So75O6NsEeXRCfp44GBzmiTiAGDi7GDjH+K+tLdM58MbpGdG9zGuez9lxaC5vsJI9iDZQhCAQhCAQhCAQhCAQhCAQhCAQhJA0IQgSaSaASTWrc6wQQSSnlHG958GNLv8EEE3Oee24y9UlxmI9mOv73xViqA7kqQss0bzzmkmlPfl5Zn3MCnqBoQhAIQhAISUe2k2yZSPbBEw1dXJ6qmhPyh+vIeUUY5lx6uWUGHb7bMW2nHRt6apmOimhALnPf8AtFo4lrc5OOfAdaq2y7LVFTfqUXR/lEphdVTxyYcyNgLhDEQPNHnaCWjgM448VaezOyboZHVda8VFbKMOePVQs6oKcH0WDrPN3MqObPV7TcL1cX8WU+Kdh6tNNHqlA8XNb70HjYylFVtFcqoNAZT6aWPAwA4ANfjHX8m78as1Qfc7bTFamSv9ZVSSVLyeZMjsN/K1p9qnCAQhJA0IQgEIQgEISQNCEIBCEIBCSq/+krleKmsNBWtoYaSUwRjo2vM0jM6i5xBwMgdwBHDnkJxtRtbT2yDpaqTSCdLWtGqR7ueGt6+HHPILU2U2/pLpkU8hD2jU6KVuiYN/aA5OHe0lVzsxeX3u/QiugDDRU8mqF3GPyljwx79J7y04OcaBzxlSYj/+uH/tv/MKCxEJJoBQ3e7dfJ7NUnODI0Qt7T0rg135NfuUyVJb8NqGSVdPQudiKJ7JakgZILuAGB1iMuOPrhBaWxVu8mttJFyLYI9X2i0Of+YldpVq3ebV1/m2a1PkbyFRWYjpxjhwAIB8NWe5eo9j71UHVVXttLn6FHGCB3A4b+p9qCyEKCR7rnkfLXu5yn6s+hvHnwAK8O3NwO9O4XF+OWan/wCqCdT1DY2lz3tY0cy8hrQO8lRG973LdSktFR5TJyEdIOlcT2ah5nxWCDcxbR6yKWox/t55XD3AgKS2jZWko/m1JDAe1jGh/tf6R96CFsud4u5xBD/QtMecsw11rm/UYcaTjuH2lLNl9jae3McIWl8j+Ms8p11MrueXvPf1Dgu5hNBpXq5Clpppncoo3yH7jS7HwVPvifDsvBCM9Pdaho+sTUS6yfDQ1oP2lMt8laRbOgj9ZWTRUzAOfnv1H4Nx7Vz6mkbPtBRUjOMVspelI6hI5rY4x4gdEUFh0FG2CGOJgw2NjWNH1WNDR8AFsJJoBCEIBCEIBCEIBCEkDQhCBFVsdv6641M0Nmp4THA4sfUVZOhzxnAaxpBAcWkA8e04VlKn6agqNmrjUStppKq31B1OdTjVJD5znDU3n5upw7CCOORhBItmd4cjZhSXiHyGqPq38qWf7D8kB3dkg9oPBYtz5DRcoj6TLlOXDucGtafbocu0Ky3X+ldGHxVTHDJbnE8Z6naT58bh2/qFE9gdj621XmdmHT0kseXTvcMkjJiJycukB1NIHU7PDgEGhbXNh21ma0YEjHD7zqWKZx9paSpZQ04m2lqJQPm1FDC49skz3Sj3MHxWozYKf/WU3Algg05HnfKF3kwp8accBnJznqXIdtU+23W5wtppKmqqpYX0rGN+Te0xaQ57s8GN6z9U8uJQWBf9r6Wg0iom0vf6EbGukncBzLY2Aux34wseze2tNcXSMp3v1xaS9ssb4ngOzpOHgdhXOsFmjtVPLV18zX1Mg6SrqZPhFH2MbwaGtHHs5AcrdzUOuFfW3IRGGGYRwQa/TkEOdUh/KOHeOOCgsRQ+XdXQyVz6uaN1RJI7WWzO1QB3AD5PABAAAw7IUvTQeY4w0ANAaAMAAYAA6gByXpCSBoQhAIQhAIQkgrval4qtorfT58ykjkrJewHlGT4FrT95eN0eaqW4XB3/AIqpLI88+ii9H4OA+6opX33/ALduAdxc5tvp3Dlx8x+k/ZDXrr7A7y6Cit1PTgTvMceZXRQPfG2R5L5MuHYXHkgtxC0rPeYqyFs1PIJY350uGRyJBGCAQQQRgrdQCEk0AkmkgaEk0AhJNAIQhAJYTQgr/bjdRFVk1FEfIqtvnNfETGyR319Pou+u3j25W5u22tdVwup6sGOtpPk52P8ATdjg2XvzwyR18eRCmir3ebY5ISy6UI01NIPlQBwmp/pteBz0jJ8M9YGAsJatfUsgjkmeMCONznHHnaGAuIz71obJ7TxXKkZUQng7g5pOXRvHpMd3j4gg9a0N50hbZq0t59A4cOw4B+BKCGWLZmp2i6OsusumlJ1wUcJLWOHU555478lx7WjgrWpqZsTGsjYGMYA1rWABrWjgAAOQXK2LYG2yjDeXksHLviaV2kAhCEAhCSBoSTQCEIQcvaTaKK305mm1Eamsa2MapHvecMYwdZJUUq6a91x82SCzxHkG/wBorMfWcBoB+yQsl+d5dfaSlHGOiYa2b9npT5lO094JLvaudvY3ny2t7aemjb0skQk6V/FsbS5zBpZ9J3mk5PAdhQcfardA9tDPLLdampdFG+YMeAIXOYwu9EuODjPELbG+WlpbXAIQ19U6Fo6GMBkUcuNJdKRgNGoE4HEjs5rmWvbMt2XqH1cz5JaiWpgY5+p7nSPjyASPRGnPYBharb1ptdHSUVu6M1gjpXVtRC1oc+UASujHpyek7zzgcOGUFqbvqAQWulY17Zcx63PYQ5jnyEySFrhwI1udxUiWhYrS2jpYaeMkthjbGC70jpGMnvPNb6AQkmgEIQgEIQgEISQNCEIBCEIBeXtBBBGQeBB4gjsK9JIKm2OhNlv01AcinrG9LTZ5BzQSG+IAkZ36GdqsXaq2eVUFTCBkywSMb9osOn44UF34U7oY6Oui9OkqG8R+y/Dhnu1RtH3lY9DWNmiZIw5bIxr2nta9ocPgQgjO6i5eUWalOeMbDC4dYMTizB9gafapaq42ImFvvFdbneayV3llKOoiQZkY3w/5blZCAQkmgEk0kAmhCAWKpqGxsc950tY0ucTyDWgkn3ArKq/3y3p0dEykh4zV0jYGAc9BLdfvyxn30GLdvVDyatutU7oxVTPl1OydFNBlkY4ceGHe4KtNo7y+43NtwipDVQNqYqaKF7cun0MdIWFmD6Q1HGDjU1XfWtjtdoeMAspqUgBwGl2iPABHLznfqqjvtM2k2etkPSiGomqWVQdnS5msPPSk/RDQ+MZ7kGzR7NTCoLorNWy0weJoaGqkiio45yCHPfqcS9o6hgZB48Bx3oKm4Vl/ooLh0MQizVCnpiHMhDGPDDI4Zy8nT9IjDuQzhQyq3pXR73RQ3B8wBLWuhgjbJI0cA4N0axnn2ru7G/0vTufLT2YyzyjElTXmTpng4OPlHs0jIB5dQyThBfiFWkdy2kI40dA3uc7j8Jivc21N9gGqazQztHPyWXz8dzdTnH3ILISVX0u/mBr9FbRVNG/rBAfjxB0v/KpxYtsKSvGaWqjlPW0HTKPGN2HD3IOyhJNAIQhAIQkgaRdjmobvC3jMtQZHHGamqlGYohnAGca3444zkADicHlglQODYy83x2u41LqKA8RGQW8OxtO0jHjIc+KCyLxvKt1JkS10ZcObYiZXg9hEece3Cj39con4W+1Vlb9YM0RfiGrA8QF2tmt1tBQAaKcTSD/vagCSTPcCNLPugKWBoAwBgd3JBXJv1/qPU2ymoweRqZdbx7A7/KtafZnaGcfKXangB6oGkEfebFn4q0UIKVuG5K4VPzi7if8AimZ49gc7AXuk3aXykaBS3ZulvBrOll0ADkA17HNA7lblwu0NM3VPPHAO2Z7WD8xCilfvktcPAVfTO/Zp2PeffgN+KCt71s5tB5VDVyxeUy05HRvgMB4A5LS1mlzmnLhgjk49qk1NvydAQ252uelPIuYDj8EoafcStt+/qkHKkrHD9ro4wMdvF69t35WuUFkomYDzbNCHNx3hpd+iDv2fehbqvAZWxscfoT5hf4efgE+BKlEcgcMtIcDyI4g+0Kqp6fZq4HOunhc7rY59Ifa06W+8L3HuYo3jVQXOoi7DDKyRg8NGD8UFqIyqsj3VXKM/J7RTgdWoSk9nHMy3YNgLs0jO0cmB+4BPt1POfagsbKFBRsJcHes2iqD/AA4YmD9V7O7DpBiovFyn7R5QGMPsa3/FBKbpfqelbqqKiKAfvXtafYCck+Cou6bfx1O0LakQy1kVOCyligGXyOAID8HiAXuc7OCfNZwVl0u5m2MOXUzpj2zyyuPtw4AqR0NppLdEeiihpGD0nNDI2+Ln9ftKCBXSnu98gdC+lhtVNJp1dO50lUWtcHAaRjHEDIIatyzbj6OMh1XJLXvAAzM8tiwBgAMac4HYXELau2+GkjeYqNktym5BlGwubnvfjGO9ocuNNW7RXA/IwRWqM9chaZsd5cHO9zGoLIttmgpW6aeCOAdkTGs9+Bx9q3FV8O7G5yj+1bQzjtbT9Jj2HW3+Ve/6jY3+uuldKe0vb7fSDkFm6kKq5f8AR9piPMrqpp+t0bh3cA0L3DuquFKP7Ffpm45Mma50fuL3N/Kgsa42iGpbpqII529krGvHsyOCg943G2+Y6oRLRv5gwPywH7D84+6QsL7lf6EZlpqa6MHM05LKjHbpAGfY0rzb9+1Lr6OspqihkBw4PZra3xAAePwINYbC3ui+Y3gVDRyZV55dnniQe4hH+su0VPwltcNSP2oiNR/BL/lU7tO2lFWfN62GU/sh4En4HYd8F2UFUu3n3ZuNWzsufqicjh4RnC9jeDepOEez5Z3yl4H5tKtPCMIITsnUXmWpDrjFT00Gh3ycWDKXnGnjqfgc+tTZNCDCKJnSGTo29IQGl+kdIWjOG6sZxxPDvWZCEAhC5l12mpaQf2mqhg7pHtDvY3OT7kHTXD2ltNTVBrKet8hZx6R8TA6pd2NY9xxGOeTgnly649Xb7rXEcCofMf3MTz7i4NBWg7f1SH1dJWSfZjjAx2+sQdag3P0Eb9c0cldJzMlbI6VxPaRwafaCpXSWqGEYigjiHZGxrR7mhV63fxTcS6grWgcz0ceB2Z8/gs1Nv5tryMmePvdFkD8DnILGwtept0UoxJDHIOx7GuHuIXDt28e3VHq7hDk9Ujuid7pA0qQwzteMscHg9bSCPeEEbuG7K21Hp2+Fp7YgYne+MhRau3B02dVHV1FI7qwQ9o/ld+ZWhlNBTsuyG0FD81uXljRya94L8fZqAR7npUm8C/QnTPZzUY5lkMrXHwewub7griQggtu3h1T8CewV0eccYwx7fz6MKWWu5mduTTzQd1Q1rXe4OK3kYQJ4yCAcHHMcx3qFO3UU80gkrqmquRHJtXL8iD3RxhoA7uSm6RKDVt9qipmaIIY4Wj6MTWsb7gOK2lD9od6tFRu6Nshq5s4ENIOlkLuwkeaD3Zz3LiOrr7c/Uwx2aE/Tn8+rI+yRkH7rfFBYtXXRwtLpZGRNHN0jmsaPa4gKJ3De/a4Dg1gkP7hj5B+Jo0/Fcuj3KwPd0lxqqi5ScyZZHMj9gBLh+JSW37vbfT+rt8APa9gkd+J+Sg4se+q2u9GSZ32aeUj4Bemb6bZ9Kokj+3BMB8GlTeKFrBhrQ0djRge4JPga7m0HxAKCP2zeNbqkgRXCBxPJr3dG49wbJgrp3aw09azTU08dQ3q6RocRnra7mPEFFRs5Sy+spIJPtwxu7utq2qSjZCwMijbEwcmxgNYPBo4BBW173A0c2TTSy0juoZ6aEex/nfmWpa91F0pMCnvpjA5N0yOj7vMc8t+Ck9fvXo6Z5ZUsqqchxHytNKG8DjUCBgt7wtf+u60/72f7mX/pQZqWw3lvp3incAOujBJ8cOauzaqKvY4eUVlNM3hkR0r43kdzumIB9hUZfv0tv0Xzv+xC7/HCxt31RS8KW2V9SerRCMe8OP6ILGQqvq6m+3U6YYW2WA8C+RwNVj2ecD4Bv2lZFBSujhjY6QyOYxrXPd6Ty1oBcck8SRn2oPF0u8NLGZKiZkDB9KVwaPAZ5nuChh3myVriyz0Elbg4NRPmGhb36ncXeHArNQ7p4DN09wnluk2SQao/IN45w2EHAHcSR3KawwNY0NY0Ma0YDWgBoHYAOAQQiTYiurRm4XeRjTzgtrRBEPq9KcvePFbFv3Q2yHj5GJndbqhz5XE94cdPwUyytWsu8MHrp4of4sjGfzEIMVHs9TQ+qpYIv4cTG/oFvNYByGPDgFG6neVbYzh1xgP2H6/5MrQfvjtQ/wDG5+zDOf8AIgmhC49z2NoqrPT0UEhP0nRtD/xgZ+Kjjt9trB+cSHvEMuP5VvUW9i1zcq+Nh7Jg+L4vaB8UHJuW4q3S56Ns1Mf3Uhc33SByj0m4GWE6qO6OiPVqY5h/FG8forYob1BP6moim/hSMf8AylbmUFOs2E2gg9Vd2yAcg+aR3Z1Sxn9VtwWbabkbhTtHa4RO/wCQSrYQgruk2PvMvzq/dGOsUkLNXseWtx7lN7RbvJoWxmaWoLc5kqHa5nEknznYHb2cAt1Re7buqarmdLUPqZNRB6PymZsDcDGGsa4ADrwg7NbfqeD11VDD/EkY39So5X73bZDw8sbM7qbTtfK4+BaMfFbNLuutkRy23Qk9sgMh9usnK7dFY6eD1NNDD/CjYw/lAQRaLb2qq/mFnqHAjhLXFtLB44OXOHgMrBNsHWXD/tW5O6M86W3gw0/g6R3nSDxCnyWUHIsOyVJQNxSU0cPUXNGZT9qQ5cfaVmvVbPEwGlpRVOJwWulbC1owfOLnA544GAM8Vs1lyigGZpo4h2yvawe9xCj9bvQtkOdVwidjqiLpT/wwUGpPNe5fVw26l/iSTTPH4WAfDqXOk2Zvshy69QRceUNONOPa0E+0r3Lvzt2cReUVB/cwk5/EQsse9GSX1FkuMnYXRNjafaSeCAj2YvQ/8+jd9qii/wD1b0Fpu7OdzpJPt0bh/JKFzJd6FSwZds/Xj7uf0aufNvzER+WtFZEOsvGk/mAQSGeuvMPHyShrB+4mlgkPslBHxXPm3oVFPnyyxVsIHN0GmeP8QwMe1Y6HfxbZDh5mgPX0kWoD+7LlJbdt/b6n1VfAT2OeGP8AwvwUEdpt99skOmR8sPaJoXHHjo1Lq0e3Npl9CrpB3P0xn3PAK7ldZKaqHy1PDUA9ckbH+4kFRm47mrZPnFKYCeuCR7Py5Lfggk1HcaaTHQzQP7OifGfdpPit8EdX/wAKqp/9HejJ8yqqG9zuhd8dAWWDcDTt519WR2NdG0e3zCgn1w2opKb19ZBD3PlYHfhzlbduuUdTE2WF4kjeMtc3OlwBIyM9XBQu1bkrbTu1GF9QR/vDy5ue9jQ1p9oKnUcQa0NaA0AAANADQBwAAHIIPNTNoY5wa5+lpdpYMvdgZ0tHWTyCr6faa9Vji2itTaFnLpbg4a/HoweHucrFKTEEBpt3NXUcbpeKifPOKjPk8HgS0AuHsC3Y9z9rByaIPPWZJZnk+Op6mSEEYi3ZWxvK3QcP2m6v5iVsx7A29vK20vthjP6hd9CDiM2IoAci3UgP/p4v+lYa3d9b5h59up/FkbWH3swVIUIK8rtxdtkOY2TU56jDK44Pd0mpaX9UlXT/ADG/VMQHJs2pzPyuA/KrPTQVa6i2kpfQqKWvA6nBocfHLWHP3isTt5N4pvndic8Dm6DpMeOW9IFaxQOaCpY/9IWBpxPQTwnrAcxx9ztJXRi3/W4+k2pZ9qJp/leV2N5Pzc/ZK+e7H88P2v8AOEF5t3621w8wzvPINZC4vPhxx8VhfvWqZvmVhrJux04MTPg0j4ru7BeqH2R+gUqcgrJ1dtHVehTUtvB65C17x+Z/8q8Hdrdan55fpGg82UweG/AsHwVopoK1o9wtC06p5aiqd1mSQNB/AA74qR0G7S2wehb4SR1yt6U++QuUmTQYaajZEMRxtjHZG0NHuCypoQJGE0IOfXbP00/rqWGb+JEx36hRq5bnrZOD/YxCT1wPfHj7oOn4KaoQVTNuPdAdVtutRSnqa4nT4aoiz9CsLbbtLRnzKiGuaOp5jcT7ZGsd+ZW4hBVUe8a8U5xV2F8gHN1P0g/lEgPvXiXflK3gbHUg9ji8eGfklaw5r0grK2b066pe1sez8/EgFznvaxoJ4kl8QGAOPNWYhyaD/9k="/>
          <p:cNvSpPr>
            <a:spLocks noChangeAspect="1" noChangeArrowheads="1"/>
          </p:cNvSpPr>
          <p:nvPr/>
        </p:nvSpPr>
        <p:spPr bwMode="auto">
          <a:xfrm>
            <a:off x="0" y="-914400"/>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CEAAkGBhQPDxQUEA8UDxUUFBUVFBUPFRUUDhUUFBQVFBQUFRQXHCYeFxkjGRUUHy8gIycpLCwsFx8xNTAqNSYrLCkBCQoKDAwMDQwMDSkYFBgpKSkpKSkpKSkpKSkpKSkpKSkpKSkpKSkpKSkpKSkpKSkpKSkpKSkpKSkpKSkpKSkpKf/AABEIAMkA+wMBIgACEQEDEQH/xAAcAAACAgMBAQAAAAAAAAAAAAAAAQYHAwQFAgj/xABPEAABAwMBBAUHCQQGBwkBAAABAAIDBAUREgYHITETQVFhcRQiMjOBkaEjNEJicoKSorFSY3OyFRckk8HCCBZTVKPD0jVDREV0deHi8Sb/xAAUAQEAAAAAAAAAAAAAAAAAAAAA/8QAFBEBAAAAAAAAAAAAAAAAAAAAAP/aAAwDAQACEQMRAD8AvFCSaASTQgEk0IBCEIEmhCAQhCASTQgEk0IEmhCBITQgELUud1ipYzJUTMgYObpHBrfDjzPcFBazfE2QltsoKm5OHDXHG9lP+LSXfAeKCxVX+0JqbldTR0tZLRQU0LX1UlPwlMkxJjjDuo6QD4E9y59Tt3emxuk/oJsbGtLiZJhkBoySRqB7VGtgd7tPTOqpK5sglq6npS6FgdE1mhrWt4u1Yb53AAnCCTNpZrRdqCL+kquubVmaORlXJra1rWtLXtHUQ4jj2ZVnBVps7WMvF/kq4na6ehgbFC7BAdLMCXuAIzyLx7GqzECTQhAk0IQCSaSBoQhAIQhAIQhAIQhAk0JIGhJcK+bdUVCSKmsijcPoA65f7tmXD3IO8kq5l38W/JEbKmf+FEMfmcD8FjG/Onxn+j6/Hb0Tce/WgstCrhu/ah+lDVx563wjHwetun33Wp/Oqczl6cMvX3taQgniFDv63rVgn+kGcOrRLq9g0ZK0GbwKq4+baLe5zTw8rrgYqQd7WjzpPAe5BN6+4R08bpJ5GRMaMufI4NYPaVFDtXVXHzbVAGRHINbWtc2Ajtgh4Pl7icNXu3bvQ+Rs90ndc528WiUBtHEf3VOPNz9Y5PgpgBhBEaDdrT9IJq577nP/ALSsIdG3ujgHmMHdgqWRxNY0Na0NAGAGgBoHYAOAXtQ7elfH01B0cBxPVyNpYccw6U4c4eDc8e0hBDtvbzJdYKwxPMdvo2uBcznWVQwGRtP+ya9zfE47Rp69u3O00VG09JNSzmn0zyRvDmOJaDKHRyAsLdQ5YGMA5BGVuXexxwRWy1xDzXTMfJ9aKkHTyud9uXo/xLpb07waW0z6PWTAU8YHpF8x0cO/SXH2II7uBt+i3TSccS1DtBIwSyNrWA+/V8VZ642yFiFBQU9OOccYDu9586Q/jLl2EDQhCAQkmgEIQgEIQgEIQgEk0IBCSaBITQgrDafY69Vcs5jujIYXOf0ULHPYejJ81rnsjBBxz4nmVg3Y0tufmnmt8VPXw5EzKhuuSQtzmWMyZJB5kDlnswVayrPfLYXMZDc6YYno3sLiPpRauGe3S4/hc5BZEUDWDDWho7GgAfBe1pWO7MrKaKeM+bKxrx2jI4tPeDkHvC3kHktB58fFYJbbE/0oY3faY0/qFsoQc3/Vul/3OD+5j/6V0QMcuCaEAhCEAq126l6XaCzwHk0yzEfWAJaf+EVZSqXeZdxQX2hqn+iylqtPe8RzBrfa6Rg9qCSWGbyy91k/NlHGyiiPV0jj0tQR3ghjfAL1fafy680sGMxUTDWTdhleTHTNPeMSP8AvW6a2GC0xPk9ZUF1TITzLpjqBP3NC3diYukZNVn0qyZ0rT19Az5KmHh0bA7xkKCSJoQgEIQgEIQgEk0IBCEIEhNCASTQgEIQgSaSaBLUu1vbU08sL+LZY3xnwe0t/xW4hBW24erLrY+J54wVMjMdmQ1+PxOerIVbbnhplurR6La+TA9rh/gFZSBJoQgEISQNCEIBVVv8A9n3z0cVRGwv8nc/pMcxHIB5x7g5rc9mrPIK1VHNudrYLbRvknLXuc1zY4ncTK4jGnT+z+0eQHsQcnaXaZkdg6WmcB00EcMGk8nTARADsLcu8NBUxoKRsMTImDDY2NY0fVY0NHwC+So75O6NsEeXRCfp44GBzmiTiAGDi7GDjH+K+tLdM58MbpGdG9zGuez9lxaC5vsJI9iDZQhCAQhCAQhCAQhCAQhCAQhCAQhJA0IQgSaSaASTWrc6wQQSSnlHG958GNLv8EEE3Oee24y9UlxmI9mOv73xViqA7kqQss0bzzmkmlPfl5Zn3MCnqBoQhAIQhAISUe2k2yZSPbBEw1dXJ6qmhPyh+vIeUUY5lx6uWUGHb7bMW2nHRt6apmOimhALnPf8AtFo4lrc5OOfAdaq2y7LVFTfqUXR/lEphdVTxyYcyNgLhDEQPNHnaCWjgM448VaezOyboZHVda8VFbKMOePVQs6oKcH0WDrPN3MqObPV7TcL1cX8WU+Kdh6tNNHqlA8XNb70HjYylFVtFcqoNAZT6aWPAwA4ANfjHX8m78as1Qfc7bTFamSv9ZVSSVLyeZMjsN/K1p9qnCAQhJA0IQgEIQgEISQNCEIBCEIBCSq/+krleKmsNBWtoYaSUwRjo2vM0jM6i5xBwMgdwBHDnkJxtRtbT2yDpaqTSCdLWtGqR7ueGt6+HHPILU2U2/pLpkU8hD2jU6KVuiYN/aA5OHe0lVzsxeX3u/QiugDDRU8mqF3GPyljwx79J7y04OcaBzxlSYj/+uH/tv/MKCxEJJoBQ3e7dfJ7NUnODI0Qt7T0rg135NfuUyVJb8NqGSVdPQudiKJ7JakgZILuAGB1iMuOPrhBaWxVu8mttJFyLYI9X2i0Of+YldpVq3ebV1/m2a1PkbyFRWYjpxjhwAIB8NWe5eo9j71UHVVXttLn6FHGCB3A4b+p9qCyEKCR7rnkfLXu5yn6s+hvHnwAK8O3NwO9O4XF+OWan/wCqCdT1DY2lz3tY0cy8hrQO8lRG973LdSktFR5TJyEdIOlcT2ah5nxWCDcxbR6yKWox/t55XD3AgKS2jZWko/m1JDAe1jGh/tf6R96CFsud4u5xBD/QtMecsw11rm/UYcaTjuH2lLNl9jae3McIWl8j+Ms8p11MrueXvPf1Dgu5hNBpXq5Clpppncoo3yH7jS7HwVPvifDsvBCM9Pdaho+sTUS6yfDQ1oP2lMt8laRbOgj9ZWTRUzAOfnv1H4Nx7Vz6mkbPtBRUjOMVspelI6hI5rY4x4gdEUFh0FG2CGOJgw2NjWNH1WNDR8AFsJJoBCEIBCEIBCEIBCEkDQhCBFVsdv6641M0Nmp4THA4sfUVZOhzxnAaxpBAcWkA8e04VlKn6agqNmrjUStppKq31B1OdTjVJD5znDU3n5upw7CCOORhBItmd4cjZhSXiHyGqPq38qWf7D8kB3dkg9oPBYtz5DRcoj6TLlOXDucGtafbocu0Ky3X+ldGHxVTHDJbnE8Z6naT58bh2/qFE9gdj621XmdmHT0kseXTvcMkjJiJycukB1NIHU7PDgEGhbXNh21ma0YEjHD7zqWKZx9paSpZQ04m2lqJQPm1FDC49skz3Sj3MHxWozYKf/WU3Algg05HnfKF3kwp8accBnJznqXIdtU+23W5wtppKmqqpYX0rGN+Te0xaQ57s8GN6z9U8uJQWBf9r6Wg0iom0vf6EbGukncBzLY2Aux34wseze2tNcXSMp3v1xaS9ssb4ngOzpOHgdhXOsFmjtVPLV18zX1Mg6SrqZPhFH2MbwaGtHHs5AcrdzUOuFfW3IRGGGYRwQa/TkEOdUh/KOHeOOCgsRQ+XdXQyVz6uaN1RJI7WWzO1QB3AD5PABAAAw7IUvTQeY4w0ANAaAMAAYAA6gByXpCSBoQhAIQhAIQkgrval4qtorfT58ykjkrJewHlGT4FrT95eN0eaqW4XB3/AIqpLI88+ii9H4OA+6opX33/ALduAdxc5tvp3Dlx8x+k/ZDXrr7A7y6Cit1PTgTvMceZXRQPfG2R5L5MuHYXHkgtxC0rPeYqyFs1PIJY350uGRyJBGCAQQQRgrdQCEk0AkmkgaEk0AhJNAIQhAJYTQgr/bjdRFVk1FEfIqtvnNfETGyR319Pou+u3j25W5u22tdVwup6sGOtpPk52P8ATdjg2XvzwyR18eRCmir3ebY5ISy6UI01NIPlQBwmp/pteBz0jJ8M9YGAsJatfUsgjkmeMCONznHHnaGAuIz71obJ7TxXKkZUQng7g5pOXRvHpMd3j4gg9a0N50hbZq0t59A4cOw4B+BKCGWLZmp2i6OsusumlJ1wUcJLWOHU555478lx7WjgrWpqZsTGsjYGMYA1rWABrWjgAAOQXK2LYG2yjDeXksHLviaV2kAhCEAhCSBoSTQCEIQcvaTaKK305mm1Eamsa2MapHvecMYwdZJUUq6a91x82SCzxHkG/wBorMfWcBoB+yQsl+d5dfaSlHGOiYa2b9npT5lO094JLvaudvY3ny2t7aemjb0skQk6V/FsbS5zBpZ9J3mk5PAdhQcfardA9tDPLLdampdFG+YMeAIXOYwu9EuODjPELbG+WlpbXAIQ19U6Fo6GMBkUcuNJdKRgNGoE4HEjs5rmWvbMt2XqH1cz5JaiWpgY5+p7nSPjyASPRGnPYBharb1ptdHSUVu6M1gjpXVtRC1oc+UASujHpyek7zzgcOGUFqbvqAQWulY17Zcx63PYQ5jnyEySFrhwI1udxUiWhYrS2jpYaeMkthjbGC70jpGMnvPNb6AQkmgEIQgEIQgEISQNCEIBCEIBeXtBBBGQeBB4gjsK9JIKm2OhNlv01AcinrG9LTZ5BzQSG+IAkZ36GdqsXaq2eVUFTCBkywSMb9osOn44UF34U7oY6Oui9OkqG8R+y/Dhnu1RtH3lY9DWNmiZIw5bIxr2nta9ocPgQgjO6i5eUWalOeMbDC4dYMTizB9gafapaq42ImFvvFdbneayV3llKOoiQZkY3w/5blZCAQkmgEk0kAmhCAWKpqGxsc950tY0ucTyDWgkn3ArKq/3y3p0dEykh4zV0jYGAc9BLdfvyxn30GLdvVDyatutU7oxVTPl1OydFNBlkY4ceGHe4KtNo7y+43NtwipDVQNqYqaKF7cun0MdIWFmD6Q1HGDjU1XfWtjtdoeMAspqUgBwGl2iPABHLznfqqjvtM2k2etkPSiGomqWVQdnS5msPPSk/RDQ+MZ7kGzR7NTCoLorNWy0weJoaGqkiio45yCHPfqcS9o6hgZB48Bx3oKm4Vl/ooLh0MQizVCnpiHMhDGPDDI4Zy8nT9IjDuQzhQyq3pXR73RQ3B8wBLWuhgjbJI0cA4N0axnn2ru7G/0vTufLT2YyzyjElTXmTpng4OPlHs0jIB5dQyThBfiFWkdy2kI40dA3uc7j8Jivc21N9gGqazQztHPyWXz8dzdTnH3ILISVX0u/mBr9FbRVNG/rBAfjxB0v/KpxYtsKSvGaWqjlPW0HTKPGN2HD3IOyhJNAIQhAIQkgaRdjmobvC3jMtQZHHGamqlGYohnAGca3444zkADicHlglQODYy83x2u41LqKA8RGQW8OxtO0jHjIc+KCyLxvKt1JkS10ZcObYiZXg9hEece3Cj39con4W+1Vlb9YM0RfiGrA8QF2tmt1tBQAaKcTSD/vagCSTPcCNLPugKWBoAwBgd3JBXJv1/qPU2ymoweRqZdbx7A7/KtafZnaGcfKXangB6oGkEfebFn4q0UIKVuG5K4VPzi7if8AimZ49gc7AXuk3aXykaBS3ZulvBrOll0ADkA17HNA7lblwu0NM3VPPHAO2Z7WD8xCilfvktcPAVfTO/Zp2PeffgN+KCt71s5tB5VDVyxeUy05HRvgMB4A5LS1mlzmnLhgjk49qk1NvydAQ252uelPIuYDj8EoafcStt+/qkHKkrHD9ro4wMdvF69t35WuUFkomYDzbNCHNx3hpd+iDv2fehbqvAZWxscfoT5hf4efgE+BKlEcgcMtIcDyI4g+0Kqp6fZq4HOunhc7rY59Ifa06W+8L3HuYo3jVQXOoi7DDKyRg8NGD8UFqIyqsj3VXKM/J7RTgdWoSk9nHMy3YNgLs0jO0cmB+4BPt1POfagsbKFBRsJcHes2iqD/AA4YmD9V7O7DpBiovFyn7R5QGMPsa3/FBKbpfqelbqqKiKAfvXtafYCck+Cou6bfx1O0LakQy1kVOCyligGXyOAID8HiAXuc7OCfNZwVl0u5m2MOXUzpj2zyyuPtw4AqR0NppLdEeiihpGD0nNDI2+Ln9ftKCBXSnu98gdC+lhtVNJp1dO50lUWtcHAaRjHEDIIatyzbj6OMh1XJLXvAAzM8tiwBgAMac4HYXELau2+GkjeYqNktym5BlGwubnvfjGO9ocuNNW7RXA/IwRWqM9chaZsd5cHO9zGoLIttmgpW6aeCOAdkTGs9+Bx9q3FV8O7G5yj+1bQzjtbT9Jj2HW3+Ve/6jY3+uuldKe0vb7fSDkFm6kKq5f8AR9piPMrqpp+t0bh3cA0L3DuquFKP7Ffpm45Mma50fuL3N/Kgsa42iGpbpqII529krGvHsyOCg943G2+Y6oRLRv5gwPywH7D84+6QsL7lf6EZlpqa6MHM05LKjHbpAGfY0rzb9+1Lr6OspqihkBw4PZra3xAAePwINYbC3ui+Y3gVDRyZV55dnniQe4hH+su0VPwltcNSP2oiNR/BL/lU7tO2lFWfN62GU/sh4En4HYd8F2UFUu3n3ZuNWzsufqicjh4RnC9jeDepOEez5Z3yl4H5tKtPCMIITsnUXmWpDrjFT00Gh3ycWDKXnGnjqfgc+tTZNCDCKJnSGTo29IQGl+kdIWjOG6sZxxPDvWZCEAhC5l12mpaQf2mqhg7pHtDvY3OT7kHTXD2ltNTVBrKet8hZx6R8TA6pd2NY9xxGOeTgnly649Xb7rXEcCofMf3MTz7i4NBWg7f1SH1dJWSfZjjAx2+sQdag3P0Eb9c0cldJzMlbI6VxPaRwafaCpXSWqGEYigjiHZGxrR7mhV63fxTcS6grWgcz0ceB2Z8/gs1Nv5tryMmePvdFkD8DnILGwtept0UoxJDHIOx7GuHuIXDt28e3VHq7hDk9Ujuid7pA0qQwzteMscHg9bSCPeEEbuG7K21Hp2+Fp7YgYne+MhRau3B02dVHV1FI7qwQ9o/ld+ZWhlNBTsuyG0FD81uXljRya94L8fZqAR7npUm8C/QnTPZzUY5lkMrXHwewub7griQggtu3h1T8CewV0eccYwx7fz6MKWWu5mduTTzQd1Q1rXe4OK3kYQJ4yCAcHHMcx3qFO3UU80gkrqmquRHJtXL8iD3RxhoA7uSm6RKDVt9qipmaIIY4Wj6MTWsb7gOK2lD9od6tFRu6Nshq5s4ENIOlkLuwkeaD3Zz3LiOrr7c/Uwx2aE/Tn8+rI+yRkH7rfFBYtXXRwtLpZGRNHN0jmsaPa4gKJ3De/a4Dg1gkP7hj5B+Jo0/Fcuj3KwPd0lxqqi5ScyZZHMj9gBLh+JSW37vbfT+rt8APa9gkd+J+Sg4se+q2u9GSZ32aeUj4Bemb6bZ9Kokj+3BMB8GlTeKFrBhrQ0djRge4JPga7m0HxAKCP2zeNbqkgRXCBxPJr3dG49wbJgrp3aw09azTU08dQ3q6RocRnra7mPEFFRs5Sy+spIJPtwxu7utq2qSjZCwMijbEwcmxgNYPBo4BBW173A0c2TTSy0juoZ6aEex/nfmWpa91F0pMCnvpjA5N0yOj7vMc8t+Ck9fvXo6Z5ZUsqqchxHytNKG8DjUCBgt7wtf+u60/72f7mX/pQZqWw3lvp3incAOujBJ8cOauzaqKvY4eUVlNM3hkR0r43kdzumIB9hUZfv0tv0Xzv+xC7/HCxt31RS8KW2V9SerRCMe8OP6ILGQqvq6m+3U6YYW2WA8C+RwNVj2ecD4Bv2lZFBSujhjY6QyOYxrXPd6Ty1oBcck8SRn2oPF0u8NLGZKiZkDB9KVwaPAZ5nuChh3myVriyz0Elbg4NRPmGhb36ncXeHArNQ7p4DN09wnluk2SQao/IN45w2EHAHcSR3KawwNY0NY0Ma0YDWgBoHYAOAQQiTYiurRm4XeRjTzgtrRBEPq9KcvePFbFv3Q2yHj5GJndbqhz5XE94cdPwUyytWsu8MHrp4of4sjGfzEIMVHs9TQ+qpYIv4cTG/oFvNYByGPDgFG6neVbYzh1xgP2H6/5MrQfvjtQ/wDG5+zDOf8AIgmhC49z2NoqrPT0UEhP0nRtD/xgZ+Kjjt9trB+cSHvEMuP5VvUW9i1zcq+Nh7Jg+L4vaB8UHJuW4q3S56Ns1Mf3Uhc33SByj0m4GWE6qO6OiPVqY5h/FG8forYob1BP6moim/hSMf8AylbmUFOs2E2gg9Vd2yAcg+aR3Z1Sxn9VtwWbabkbhTtHa4RO/wCQSrYQgruk2PvMvzq/dGOsUkLNXseWtx7lN7RbvJoWxmaWoLc5kqHa5nEknznYHb2cAt1Re7buqarmdLUPqZNRB6PymZsDcDGGsa4ADrwg7NbfqeD11VDD/EkY39So5X73bZDw8sbM7qbTtfK4+BaMfFbNLuutkRy23Qk9sgMh9usnK7dFY6eD1NNDD/CjYw/lAQRaLb2qq/mFnqHAjhLXFtLB44OXOHgMrBNsHWXD/tW5O6M86W3gw0/g6R3nSDxCnyWUHIsOyVJQNxSU0cPUXNGZT9qQ5cfaVmvVbPEwGlpRVOJwWulbC1owfOLnA544GAM8Vs1lyigGZpo4h2yvawe9xCj9bvQtkOdVwidjqiLpT/wwUGpPNe5fVw26l/iSTTPH4WAfDqXOk2Zvshy69QRceUNONOPa0E+0r3Lvzt2cReUVB/cwk5/EQsse9GSX1FkuMnYXRNjafaSeCAj2YvQ/8+jd9qii/wD1b0Fpu7OdzpJPt0bh/JKFzJd6FSwZds/Xj7uf0aufNvzER+WtFZEOsvGk/mAQSGeuvMPHyShrB+4mlgkPslBHxXPm3oVFPnyyxVsIHN0GmeP8QwMe1Y6HfxbZDh5mgPX0kWoD+7LlJbdt/b6n1VfAT2OeGP8AwvwUEdpt99skOmR8sPaJoXHHjo1Lq0e3Npl9CrpB3P0xn3PAK7ldZKaqHy1PDUA9ckbH+4kFRm47mrZPnFKYCeuCR7Py5Lfggk1HcaaTHQzQP7OifGfdpPit8EdX/wAKqp/9HejJ8yqqG9zuhd8dAWWDcDTt519WR2NdG0e3zCgn1w2opKb19ZBD3PlYHfhzlbduuUdTE2WF4kjeMtc3OlwBIyM9XBQu1bkrbTu1GF9QR/vDy5ue9jQ1p9oKnUcQa0NaA0AAANADQBwAAHIIPNTNoY5wa5+lpdpYMvdgZ0tHWTyCr6faa9Vji2itTaFnLpbg4a/HoweHucrFKTEEBpt3NXUcbpeKifPOKjPk8HgS0AuHsC3Y9z9rByaIPPWZJZnk+Op6mSEEYi3ZWxvK3QcP2m6v5iVsx7A29vK20vthjP6hd9CDiM2IoAci3UgP/p4v+lYa3d9b5h59up/FkbWH3swVIUIK8rtxdtkOY2TU56jDK44Pd0mpaX9UlXT/ADG/VMQHJs2pzPyuA/KrPTQVa6i2kpfQqKWvA6nBocfHLWHP3isTt5N4pvndic8Dm6DpMeOW9IFaxQOaCpY/9IWBpxPQTwnrAcxx9ztJXRi3/W4+k2pZ9qJp/leV2N5Pzc/ZK+e7H88P2v8AOEF5t3621w8wzvPINZC4vPhxx8VhfvWqZvmVhrJux04MTPg0j4ru7BeqH2R+gUqcgrJ1dtHVehTUtvB65C17x+Z/8q8Hdrdan55fpGg82UweG/AsHwVopoK1o9wtC06p5aiqd1mSQNB/AA74qR0G7S2wehb4SR1yt6U++QuUmTQYaajZEMRxtjHZG0NHuCypoQJGE0IOfXbP00/rqWGb+JEx36hRq5bnrZOD/YxCT1wPfHj7oOn4KaoQVTNuPdAdVtutRSnqa4nT4aoiz9CsLbbtLRnzKiGuaOp5jcT7ZGsd+ZW4hBVUe8a8U5xV2F8gHN1P0g/lEgPvXiXflK3gbHUg9ji8eGfklaw5r0grK2b066pe1sez8/EgFznvaxoJ4kl8QGAOPNWYhya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data:image/jpeg;base64,/9j/4AAQSkZJRgABAQAAAQABAAD/2wCEAAkGBhQPDxQUEA8UDxUUFBUVFBUPFRUUDhUUFBQVFBQUFRQXHCYeFxkjGRUUHy8gIycpLCwsFx8xNTAqNSYrLCkBCQoKDAwMDQwMDSkYFBgpKSkpKSkpKSkpKSkpKSkpKSkpKSkpKSkpKSkpKSkpKSkpKSkpKSkpKSkpKSkpKSkpKf/AABEIAMkA+wMBIgACEQEDEQH/xAAcAAACAgMBAQAAAAAAAAAAAAAAAQYHAwQFAgj/xABPEAABAwMBBAUHCQQGBwkBAAABAAIDBAUREgYHITETQVFhcRQiMjOBkaEjNEJicoKSorFSY3OyFRckk8HCCBZTVKPD0jVDREV0deHi8Sb/xAAUAQEAAAAAAAAAAAAAAAAAAAAA/8QAFBEBAAAAAAAAAAAAAAAAAAAAAP/aAAwDAQACEQMRAD8AvFCSaASTQgEk0IBCEIEmhCAQhCASTQgEk0IEmhCBITQgELUud1ipYzJUTMgYObpHBrfDjzPcFBazfE2QltsoKm5OHDXHG9lP+LSXfAeKCxVX+0JqbldTR0tZLRQU0LX1UlPwlMkxJjjDuo6QD4E9y59Tt3emxuk/oJsbGtLiZJhkBoySRqB7VGtgd7tPTOqpK5sglq6npS6FgdE1mhrWt4u1Yb53AAnCCTNpZrRdqCL+kquubVmaORlXJra1rWtLXtHUQ4jj2ZVnBVps7WMvF/kq4na6ehgbFC7BAdLMCXuAIzyLx7GqzECTQhAk0IQCSaSBoQhAIQhAIQhAIQhAk0JIGhJcK+bdUVCSKmsijcPoA65f7tmXD3IO8kq5l38W/JEbKmf+FEMfmcD8FjG/Onxn+j6/Hb0Tce/WgstCrhu/ah+lDVx563wjHwetun33Wp/Oqczl6cMvX3taQgniFDv63rVgn+kGcOrRLq9g0ZK0GbwKq4+baLe5zTw8rrgYqQd7WjzpPAe5BN6+4R08bpJ5GRMaMufI4NYPaVFDtXVXHzbVAGRHINbWtc2Ajtgh4Pl7icNXu3bvQ+Rs90ndc528WiUBtHEf3VOPNz9Y5PgpgBhBEaDdrT9IJq577nP/ALSsIdG3ujgHmMHdgqWRxNY0Na0NAGAGgBoHYAOAXtQ7elfH01B0cBxPVyNpYccw6U4c4eDc8e0hBDtvbzJdYKwxPMdvo2uBcznWVQwGRtP+ya9zfE47Rp69u3O00VG09JNSzmn0zyRvDmOJaDKHRyAsLdQ5YGMA5BGVuXexxwRWy1xDzXTMfJ9aKkHTyud9uXo/xLpb07waW0z6PWTAU8YHpF8x0cO/SXH2II7uBt+i3TSccS1DtBIwSyNrWA+/V8VZ642yFiFBQU9OOccYDu9586Q/jLl2EDQhCAQkmgEIQgEIQgEIQgEk0IBCSaBITQgrDafY69Vcs5jujIYXOf0ULHPYejJ81rnsjBBxz4nmVg3Y0tufmnmt8VPXw5EzKhuuSQtzmWMyZJB5kDlnswVayrPfLYXMZDc6YYno3sLiPpRauGe3S4/hc5BZEUDWDDWho7GgAfBe1pWO7MrKaKeM+bKxrx2jI4tPeDkHvC3kHktB58fFYJbbE/0oY3faY0/qFsoQc3/Vul/3OD+5j/6V0QMcuCaEAhCEAq126l6XaCzwHk0yzEfWAJaf+EVZSqXeZdxQX2hqn+iylqtPe8RzBrfa6Rg9qCSWGbyy91k/NlHGyiiPV0jj0tQR3ghjfAL1fafy680sGMxUTDWTdhleTHTNPeMSP8AvW6a2GC0xPk9ZUF1TITzLpjqBP3NC3diYukZNVn0qyZ0rT19Az5KmHh0bA7xkKCSJoQgEIQgEIQgEk0IBCEIEhNCASTQgEIQgSaSaBLUu1vbU08sL+LZY3xnwe0t/xW4hBW24erLrY+J54wVMjMdmQ1+PxOerIVbbnhplurR6La+TA9rh/gFZSBJoQgEISQNCEIBVVv8A9n3z0cVRGwv8nc/pMcxHIB5x7g5rc9mrPIK1VHNudrYLbRvknLXuc1zY4ncTK4jGnT+z+0eQHsQcnaXaZkdg6WmcB00EcMGk8nTARADsLcu8NBUxoKRsMTImDDY2NY0fVY0NHwC+So75O6NsEeXRCfp44GBzmiTiAGDi7GDjH+K+tLdM58MbpGdG9zGuez9lxaC5vsJI9iDZQhCAQhCAQhCAQhCAQhCAQhCAQhJA0IQgSaSaASTWrc6wQQSSnlHG958GNLv8EEE3Oee24y9UlxmI9mOv73xViqA7kqQss0bzzmkmlPfl5Zn3MCnqBoQhAIQhAISUe2k2yZSPbBEw1dXJ6qmhPyh+vIeUUY5lx6uWUGHb7bMW2nHRt6apmOimhALnPf8AtFo4lrc5OOfAdaq2y7LVFTfqUXR/lEphdVTxyYcyNgLhDEQPNHnaCWjgM448VaezOyboZHVda8VFbKMOePVQs6oKcH0WDrPN3MqObPV7TcL1cX8WU+Kdh6tNNHqlA8XNb70HjYylFVtFcqoNAZT6aWPAwA4ANfjHX8m78as1Qfc7bTFamSv9ZVSSVLyeZMjsN/K1p9qnCAQhJA0IQgEIQgEISQNCEIBCEIBCSq/+krleKmsNBWtoYaSUwRjo2vM0jM6i5xBwMgdwBHDnkJxtRtbT2yDpaqTSCdLWtGqR7ueGt6+HHPILU2U2/pLpkU8hD2jU6KVuiYN/aA5OHe0lVzsxeX3u/QiugDDRU8mqF3GPyljwx79J7y04OcaBzxlSYj/+uH/tv/MKCxEJJoBQ3e7dfJ7NUnODI0Qt7T0rg135NfuUyVJb8NqGSVdPQudiKJ7JakgZILuAGB1iMuOPrhBaWxVu8mttJFyLYI9X2i0Of+YldpVq3ebV1/m2a1PkbyFRWYjpxjhwAIB8NWe5eo9j71UHVVXttLn6FHGCB3A4b+p9qCyEKCR7rnkfLXu5yn6s+hvHnwAK8O3NwO9O4XF+OWan/wCqCdT1DY2lz3tY0cy8hrQO8lRG973LdSktFR5TJyEdIOlcT2ah5nxWCDcxbR6yKWox/t55XD3AgKS2jZWko/m1JDAe1jGh/tf6R96CFsud4u5xBD/QtMecsw11rm/UYcaTjuH2lLNl9jae3McIWl8j+Ms8p11MrueXvPf1Dgu5hNBpXq5Clpppncoo3yH7jS7HwVPvifDsvBCM9Pdaho+sTUS6yfDQ1oP2lMt8laRbOgj9ZWTRUzAOfnv1H4Nx7Vz6mkbPtBRUjOMVspelI6hI5rY4x4gdEUFh0FG2CGOJgw2NjWNH1WNDR8AFsJJoBCEIBCEIBCEIBCEkDQhCBFVsdv6641M0Nmp4THA4sfUVZOhzxnAaxpBAcWkA8e04VlKn6agqNmrjUStppKq31B1OdTjVJD5znDU3n5upw7CCOORhBItmd4cjZhSXiHyGqPq38qWf7D8kB3dkg9oPBYtz5DRcoj6TLlOXDucGtafbocu0Ky3X+ldGHxVTHDJbnE8Z6naT58bh2/qFE9gdj621XmdmHT0kseXTvcMkjJiJycukB1NIHU7PDgEGhbXNh21ma0YEjHD7zqWKZx9paSpZQ04m2lqJQPm1FDC49skz3Sj3MHxWozYKf/WU3Algg05HnfKF3kwp8accBnJznqXIdtU+23W5wtppKmqqpYX0rGN+Te0xaQ57s8GN6z9U8uJQWBf9r6Wg0iom0vf6EbGukncBzLY2Aux34wseze2tNcXSMp3v1xaS9ssb4ngOzpOHgdhXOsFmjtVPLV18zX1Mg6SrqZPhFH2MbwaGtHHs5AcrdzUOuFfW3IRGGGYRwQa/TkEOdUh/KOHeOOCgsRQ+XdXQyVz6uaN1RJI7WWzO1QB3AD5PABAAAw7IUvTQeY4w0ANAaAMAAYAA6gByXpCSBoQhAIQhAIQkgrval4qtorfT58ykjkrJewHlGT4FrT95eN0eaqW4XB3/AIqpLI88+ii9H4OA+6opX33/ALduAdxc5tvp3Dlx8x+k/ZDXrr7A7y6Cit1PTgTvMceZXRQPfG2R5L5MuHYXHkgtxC0rPeYqyFs1PIJY350uGRyJBGCAQQQRgrdQCEk0AkmkgaEk0AhJNAIQhAJYTQgr/bjdRFVk1FEfIqtvnNfETGyR319Pou+u3j25W5u22tdVwup6sGOtpPk52P8ATdjg2XvzwyR18eRCmir3ebY5ISy6UI01NIPlQBwmp/pteBz0jJ8M9YGAsJatfUsgjkmeMCONznHHnaGAuIz71obJ7TxXKkZUQng7g5pOXRvHpMd3j4gg9a0N50hbZq0t59A4cOw4B+BKCGWLZmp2i6OsusumlJ1wUcJLWOHU555478lx7WjgrWpqZsTGsjYGMYA1rWABrWjgAAOQXK2LYG2yjDeXksHLviaV2kAhCEAhCSBoSTQCEIQcvaTaKK305mm1Eamsa2MapHvecMYwdZJUUq6a91x82SCzxHkG/wBorMfWcBoB+yQsl+d5dfaSlHGOiYa2b9npT5lO094JLvaudvY3ny2t7aemjb0skQk6V/FsbS5zBpZ9J3mk5PAdhQcfardA9tDPLLdampdFG+YMeAIXOYwu9EuODjPELbG+WlpbXAIQ19U6Fo6GMBkUcuNJdKRgNGoE4HEjs5rmWvbMt2XqH1cz5JaiWpgY5+p7nSPjyASPRGnPYBharb1ptdHSUVu6M1gjpXVtRC1oc+UASujHpyek7zzgcOGUFqbvqAQWulY17Zcx63PYQ5jnyEySFrhwI1udxUiWhYrS2jpYaeMkthjbGC70jpGMnvPNb6AQkmgEIQgEIQgEISQNCEIBCEIBeXtBBBGQeBB4gjsK9JIKm2OhNlv01AcinrG9LTZ5BzQSG+IAkZ36GdqsXaq2eVUFTCBkywSMb9osOn44UF34U7oY6Oui9OkqG8R+y/Dhnu1RtH3lY9DWNmiZIw5bIxr2nta9ocPgQgjO6i5eUWalOeMbDC4dYMTizB9gafapaq42ImFvvFdbneayV3llKOoiQZkY3w/5blZCAQkmgEk0kAmhCAWKpqGxsc950tY0ucTyDWgkn3ArKq/3y3p0dEykh4zV0jYGAc9BLdfvyxn30GLdvVDyatutU7oxVTPl1OydFNBlkY4ceGHe4KtNo7y+43NtwipDVQNqYqaKF7cun0MdIWFmD6Q1HGDjU1XfWtjtdoeMAspqUgBwGl2iPABHLznfqqjvtM2k2etkPSiGomqWVQdnS5msPPSk/RDQ+MZ7kGzR7NTCoLorNWy0weJoaGqkiio45yCHPfqcS9o6hgZB48Bx3oKm4Vl/ooLh0MQizVCnpiHMhDGPDDI4Zy8nT9IjDuQzhQyq3pXR73RQ3B8wBLWuhgjbJI0cA4N0axnn2ru7G/0vTufLT2YyzyjElTXmTpng4OPlHs0jIB5dQyThBfiFWkdy2kI40dA3uc7j8Jivc21N9gGqazQztHPyWXz8dzdTnH3ILISVX0u/mBr9FbRVNG/rBAfjxB0v/KpxYtsKSvGaWqjlPW0HTKPGN2HD3IOyhJNAIQhAIQkgaRdjmobvC3jMtQZHHGamqlGYohnAGca3444zkADicHlglQODYy83x2u41LqKA8RGQW8OxtO0jHjIc+KCyLxvKt1JkS10ZcObYiZXg9hEece3Cj39con4W+1Vlb9YM0RfiGrA8QF2tmt1tBQAaKcTSD/vagCSTPcCNLPugKWBoAwBgd3JBXJv1/qPU2ymoweRqZdbx7A7/KtafZnaGcfKXangB6oGkEfebFn4q0UIKVuG5K4VPzi7if8AimZ49gc7AXuk3aXykaBS3ZulvBrOll0ADkA17HNA7lblwu0NM3VPPHAO2Z7WD8xCilfvktcPAVfTO/Zp2PeffgN+KCt71s5tB5VDVyxeUy05HRvgMB4A5LS1mlzmnLhgjk49qk1NvydAQ252uelPIuYDj8EoafcStt+/qkHKkrHD9ro4wMdvF69t35WuUFkomYDzbNCHNx3hpd+iDv2fehbqvAZWxscfoT5hf4efgE+BKlEcgcMtIcDyI4g+0Kqp6fZq4HOunhc7rY59Ifa06W+8L3HuYo3jVQXOoi7DDKyRg8NGD8UFqIyqsj3VXKM/J7RTgdWoSk9nHMy3YNgLs0jO0cmB+4BPt1POfagsbKFBRsJcHes2iqD/AA4YmD9V7O7DpBiovFyn7R5QGMPsa3/FBKbpfqelbqqKiKAfvXtafYCck+Cou6bfx1O0LakQy1kVOCyligGXyOAID8HiAXuc7OCfNZwVl0u5m2MOXUzpj2zyyuPtw4AqR0NppLdEeiihpGD0nNDI2+Ln9ftKCBXSnu98gdC+lhtVNJp1dO50lUWtcHAaRjHEDIIatyzbj6OMh1XJLXvAAzM8tiwBgAMac4HYXELau2+GkjeYqNktym5BlGwubnvfjGO9ocuNNW7RXA/IwRWqM9chaZsd5cHO9zGoLIttmgpW6aeCOAdkTGs9+Bx9q3FV8O7G5yj+1bQzjtbT9Jj2HW3+Ve/6jY3+uuldKe0vb7fSDkFm6kKq5f8AR9piPMrqpp+t0bh3cA0L3DuquFKP7Ffpm45Mma50fuL3N/Kgsa42iGpbpqII529krGvHsyOCg943G2+Y6oRLRv5gwPywH7D84+6QsL7lf6EZlpqa6MHM05LKjHbpAGfY0rzb9+1Lr6OspqihkBw4PZra3xAAePwINYbC3ui+Y3gVDRyZV55dnniQe4hH+su0VPwltcNSP2oiNR/BL/lU7tO2lFWfN62GU/sh4En4HYd8F2UFUu3n3ZuNWzsufqicjh4RnC9jeDepOEez5Z3yl4H5tKtPCMIITsnUXmWpDrjFT00Gh3ycWDKXnGnjqfgc+tTZNCDCKJnSGTo29IQGl+kdIWjOG6sZxxPDvWZCEAhC5l12mpaQf2mqhg7pHtDvY3OT7kHTXD2ltNTVBrKet8hZx6R8TA6pd2NY9xxGOeTgnly649Xb7rXEcCofMf3MTz7i4NBWg7f1SH1dJWSfZjjAx2+sQdag3P0Eb9c0cldJzMlbI6VxPaRwafaCpXSWqGEYigjiHZGxrR7mhV63fxTcS6grWgcz0ceB2Z8/gs1Nv5tryMmePvdFkD8DnILGwtept0UoxJDHIOx7GuHuIXDt28e3VHq7hDk9Ujuid7pA0qQwzteMscHg9bSCPeEEbuG7K21Hp2+Fp7YgYne+MhRau3B02dVHV1FI7qwQ9o/ld+ZWhlNBTsuyG0FD81uXljRya94L8fZqAR7npUm8C/QnTPZzUY5lkMrXHwewub7griQggtu3h1T8CewV0eccYwx7fz6MKWWu5mduTTzQd1Q1rXe4OK3kYQJ4yCAcHHMcx3qFO3UU80gkrqmquRHJtXL8iD3RxhoA7uSm6RKDVt9qipmaIIY4Wj6MTWsb7gOK2lD9od6tFRu6Nshq5s4ENIOlkLuwkeaD3Zz3LiOrr7c/Uwx2aE/Tn8+rI+yRkH7rfFBYtXXRwtLpZGRNHN0jmsaPa4gKJ3De/a4Dg1gkP7hj5B+Jo0/Fcuj3KwPd0lxqqi5ScyZZHMj9gBLh+JSW37vbfT+rt8APa9gkd+J+Sg4se+q2u9GSZ32aeUj4Bemb6bZ9Kokj+3BMB8GlTeKFrBhrQ0djRge4JPga7m0HxAKCP2zeNbqkgRXCBxPJr3dG49wbJgrp3aw09azTU08dQ3q6RocRnra7mPEFFRs5Sy+spIJPtwxu7utq2qSjZCwMijbEwcmxgNYPBo4BBW173A0c2TTSy0juoZ6aEex/nfmWpa91F0pMCnvpjA5N0yOj7vMc8t+Ck9fvXo6Z5ZUsqqchxHytNKG8DjUCBgt7wtf+u60/72f7mX/pQZqWw3lvp3incAOujBJ8cOauzaqKvY4eUVlNM3hkR0r43kdzumIB9hUZfv0tv0Xzv+xC7/HCxt31RS8KW2V9SerRCMe8OP6ILGQqvq6m+3U6YYW2WA8C+RwNVj2ecD4Bv2lZFBSujhjY6QyOYxrXPd6Ty1oBcck8SRn2oPF0u8NLGZKiZkDB9KVwaPAZ5nuChh3myVriyz0Elbg4NRPmGhb36ncXeHArNQ7p4DN09wnluk2SQao/IN45w2EHAHcSR3KawwNY0NY0Ma0YDWgBoHYAOAQQiTYiurRm4XeRjTzgtrRBEPq9KcvePFbFv3Q2yHj5GJndbqhz5XE94cdPwUyytWsu8MHrp4of4sjGfzEIMVHs9TQ+qpYIv4cTG/oFvNYByGPDgFG6neVbYzh1xgP2H6/5MrQfvjtQ/wDG5+zDOf8AIgmhC49z2NoqrPT0UEhP0nRtD/xgZ+Kjjt9trB+cSHvEMuP5VvUW9i1zcq+Nh7Jg+L4vaB8UHJuW4q3S56Ns1Mf3Uhc33SByj0m4GWE6qO6OiPVqY5h/FG8forYob1BP6moim/hSMf8AylbmUFOs2E2gg9Vd2yAcg+aR3Z1Sxn9VtwWbabkbhTtHa4RO/wCQSrYQgruk2PvMvzq/dGOsUkLNXseWtx7lN7RbvJoWxmaWoLc5kqHa5nEknznYHb2cAt1Re7buqarmdLUPqZNRB6PymZsDcDGGsa4ADrwg7NbfqeD11VDD/EkY39So5X73bZDw8sbM7qbTtfK4+BaMfFbNLuutkRy23Qk9sgMh9usnK7dFY6eD1NNDD/CjYw/lAQRaLb2qq/mFnqHAjhLXFtLB44OXOHgMrBNsHWXD/tW5O6M86W3gw0/g6R3nSDxCnyWUHIsOyVJQNxSU0cPUXNGZT9qQ5cfaVmvVbPEwGlpRVOJwWulbC1owfOLnA544GAM8Vs1lyigGZpo4h2yvawe9xCj9bvQtkOdVwidjqiLpT/wwUGpPNe5fVw26l/iSTTPH4WAfDqXOk2Zvshy69QRceUNONOPa0E+0r3Lvzt2cReUVB/cwk5/EQsse9GSX1FkuMnYXRNjafaSeCAj2YvQ/8+jd9qii/wD1b0Fpu7OdzpJPt0bh/JKFzJd6FSwZds/Xj7uf0aufNvzER+WtFZEOsvGk/mAQSGeuvMPHyShrB+4mlgkPslBHxXPm3oVFPnyyxVsIHN0GmeP8QwMe1Y6HfxbZDh5mgPX0kWoD+7LlJbdt/b6n1VfAT2OeGP8AwvwUEdpt99skOmR8sPaJoXHHjo1Lq0e3Npl9CrpB3P0xn3PAK7ldZKaqHy1PDUA9ckbH+4kFRm47mrZPnFKYCeuCR7Py5Lfggk1HcaaTHQzQP7OifGfdpPit8EdX/wAKqp/9HejJ8yqqG9zuhd8dAWWDcDTt519WR2NdG0e3zCgn1w2opKb19ZBD3PlYHfhzlbduuUdTE2WF4kjeMtc3OlwBIyM9XBQu1bkrbTu1GF9QR/vDy5ue9jQ1p9oKnUcQa0NaA0AAANADQBwAAHIIPNTNoY5wa5+lpdpYMvdgZ0tHWTyCr6faa9Vji2itTaFnLpbg4a/HoweHucrFKTEEBpt3NXUcbpeKifPOKjPk8HgS0AuHsC3Y9z9rByaIPPWZJZnk+Op6mSEEYi3ZWxvK3QcP2m6v5iVsx7A29vK20vthjP6hd9CDiM2IoAci3UgP/p4v+lYa3d9b5h59up/FkbWH3swVIUIK8rtxdtkOY2TU56jDK44Pd0mpaX9UlXT/ADG/VMQHJs2pzPyuA/KrPTQVa6i2kpfQqKWvA6nBocfHLWHP3isTt5N4pvndic8Dm6DpMeOW9IFaxQOaCpY/9IWBpxPQTwnrAcxx9ztJXRi3/W4+k2pZ9qJp/leV2N5Pzc/ZK+e7H88P2v8AOEF5t3621w8wzvPINZC4vPhxx8VhfvWqZvmVhrJux04MTPg0j4ru7BeqH2R+gUqcgrJ1dtHVehTUtvB65C17x+Z/8q8Hdrdan55fpGg82UweG/AsHwVopoK1o9wtC06p5aiqd1mSQNB/AA74qR0G7S2wehb4SR1yt6U++QuUmTQYaajZEMRxtjHZG0NHuCypoQJGE0IOfXbP00/rqWGb+JEx36hRq5bnrZOD/YxCT1wPfHj7oOn4KaoQVTNuPdAdVtutRSnqa4nT4aoiz9CsLbbtLRnzKiGuaOp5jcT7ZGsd+ZW4hBVUe8a8U5xV2F8gHN1P0g/lEgPvXiXflK3gbHUg9ji8eGfklaw5r0grK2b066pe1sez8/EgFznvaxoJ4kl8QGAOPNWYhya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2E58C715-857D-4D6F-9CC5-3F491CDD45B7}" type="slidenum">
              <a:rPr lang="en-US" altLang="en-US" smtClean="0"/>
              <a:pPr>
                <a:defRPr/>
              </a:pPr>
              <a:t>13</a:t>
            </a:fld>
            <a:endParaRPr lang="en-US" altLang="en-US" dirty="0"/>
          </a:p>
        </p:txBody>
      </p:sp>
      <p:sp>
        <p:nvSpPr>
          <p:cNvPr id="6" name="Content Placeholder 2"/>
          <p:cNvSpPr>
            <a:spLocks noGrp="1"/>
          </p:cNvSpPr>
          <p:nvPr>
            <p:ph sz="quarter" idx="10"/>
          </p:nvPr>
        </p:nvSpPr>
        <p:spPr>
          <a:xfrm>
            <a:off x="881249" y="857232"/>
            <a:ext cx="7929376" cy="2571768"/>
          </a:xfrm>
          <a:prstGeom prst="rect">
            <a:avLst/>
          </a:prstGeom>
        </p:spPr>
        <p:txBody>
          <a:bodyPr/>
          <a:lstStyle/>
          <a:p>
            <a:pPr marL="0" indent="0">
              <a:buClr>
                <a:srgbClr val="F49A08"/>
              </a:buClr>
              <a:buNone/>
            </a:pPr>
            <a:r>
              <a:rPr lang="de-DE" sz="1200" dirty="0">
                <a:latin typeface="Arial" pitchFamily="34" charset="0"/>
                <a:cs typeface="Arial" pitchFamily="34" charset="0"/>
              </a:rPr>
              <a:t>This presentation is protected by copyright. All the information contained in it has been very carefully researched and compiled to the best of our knowledge. Nevertheless, no responsibility is accepted for its accuracy, completeness or currency. In particular, this information does not constitute legal advice and cannot serve as a substitute for such advice. It may not be duplicated or forwarded without the prior consent of the Gen Re. </a:t>
            </a:r>
          </a:p>
          <a:p>
            <a:pPr marL="0" indent="0">
              <a:buClr>
                <a:srgbClr val="F49A08"/>
              </a:buClr>
              <a:buNone/>
            </a:pPr>
            <a:endParaRPr lang="de-DE" sz="1200" dirty="0">
              <a:latin typeface="Arial" pitchFamily="34" charset="0"/>
              <a:cs typeface="Arial" pitchFamily="34" charset="0"/>
            </a:endParaRPr>
          </a:p>
          <a:p>
            <a:pPr marL="0" indent="0">
              <a:buClr>
                <a:srgbClr val="F49A08"/>
              </a:buClr>
              <a:buNone/>
            </a:pPr>
            <a:r>
              <a:rPr lang="de-DE" sz="1200" dirty="0">
                <a:latin typeface="Arial" pitchFamily="34" charset="0"/>
                <a:cs typeface="Arial" pitchFamily="34" charset="0"/>
              </a:rPr>
              <a:t>Diese Präsentation ist urheberrechtlich geschützt. Alle hierin enthaltenen Informationen sind sehr sorgfältig recherchiert und nach unserem besten Wissen zusammengestellt. Dennoch können wir keine Haftung hinsichtlich ihrer Genauigkeit, Vollständigkeit oder Aktualität übernehmen. Insbesondere stellen diese Informationen keine Rechtsberatung dar und können auch nicht als Ersatz für eine solche Beratung dienen. Eine Vervielfältigung oder Weiterleitung ist nur mit vorheriger Zustimmung der Gen Re gestattet.</a:t>
            </a:r>
          </a:p>
          <a:p>
            <a:pPr marL="0" indent="0">
              <a:buNone/>
            </a:pPr>
            <a:endParaRPr lang="de-DE" sz="1200" dirty="0"/>
          </a:p>
        </p:txBody>
      </p:sp>
      <p:sp>
        <p:nvSpPr>
          <p:cNvPr id="7" name="TextBox 6"/>
          <p:cNvSpPr txBox="1"/>
          <p:nvPr/>
        </p:nvSpPr>
        <p:spPr>
          <a:xfrm flipH="1">
            <a:off x="857224" y="3214686"/>
            <a:ext cx="7929619" cy="1538883"/>
          </a:xfrm>
          <a:prstGeom prst="rect">
            <a:avLst/>
          </a:prstGeom>
          <a:noFill/>
        </p:spPr>
        <p:txBody>
          <a:bodyPr wrap="square" rtlCol="0">
            <a:spAutoFit/>
          </a:bodyPr>
          <a:lstStyle/>
          <a:p>
            <a:pPr algn="ctr" eaLnBrk="0" fontAlgn="auto" hangingPunct="0">
              <a:spcBef>
                <a:spcPts val="0"/>
              </a:spcBef>
              <a:spcAft>
                <a:spcPts val="0"/>
              </a:spcAft>
              <a:defRPr/>
            </a:pPr>
            <a:r>
              <a:rPr lang="it-IT" sz="4800" b="1" i="1" dirty="0" smtClean="0">
                <a:ln w="6350" cmpd="sng">
                  <a:solidFill>
                    <a:srgbClr val="FFFFFF"/>
                  </a:solidFill>
                  <a:prstDash val="solid"/>
                  <a:miter lim="800000"/>
                </a:ln>
                <a:solidFill>
                  <a:srgbClr val="000000"/>
                </a:solidFill>
                <a:effectLst>
                  <a:outerShdw blurRad="50800" algn="tl" rotWithShape="0">
                    <a:srgbClr val="000000"/>
                  </a:outerShdw>
                </a:effectLst>
                <a:latin typeface="+mn-lt"/>
                <a:cs typeface="+mn-cs"/>
              </a:rPr>
              <a:t>Grazie per l’attenzione.</a:t>
            </a:r>
          </a:p>
          <a:p>
            <a:pPr algn="ctr" eaLnBrk="0" fontAlgn="auto" hangingPunct="0">
              <a:spcBef>
                <a:spcPts val="0"/>
              </a:spcBef>
              <a:spcAft>
                <a:spcPts val="0"/>
              </a:spcAft>
              <a:defRPr/>
            </a:pPr>
            <a:endParaRPr lang="it-IT" sz="2800" b="1" dirty="0" smtClean="0">
              <a:ln w="6350" cmpd="sng">
                <a:solidFill>
                  <a:srgbClr val="FFFFFF"/>
                </a:solidFill>
                <a:prstDash val="solid"/>
                <a:miter lim="800000"/>
              </a:ln>
              <a:solidFill>
                <a:srgbClr val="000000"/>
              </a:solidFill>
              <a:effectLst>
                <a:outerShdw blurRad="50800" algn="tl" rotWithShape="0">
                  <a:srgbClr val="000000"/>
                </a:outerShdw>
              </a:effectLst>
              <a:latin typeface="+mn-lt"/>
              <a:cs typeface="+mn-cs"/>
            </a:endParaRPr>
          </a:p>
          <a:p>
            <a:endParaRPr lang="it-IT" dirty="0"/>
          </a:p>
        </p:txBody>
      </p:sp>
      <p:pic>
        <p:nvPicPr>
          <p:cNvPr id="8" name="Content Placeholder 7" descr="Stetoscope_gavel_iStock_000016401740.jpg"/>
          <p:cNvPicPr>
            <a:picLocks noChangeAspect="1"/>
          </p:cNvPicPr>
          <p:nvPr/>
        </p:nvPicPr>
        <p:blipFill>
          <a:blip r:embed="rId2" cstate="print"/>
          <a:stretch>
            <a:fillRect/>
          </a:stretch>
        </p:blipFill>
        <p:spPr>
          <a:xfrm>
            <a:off x="3178960" y="4143380"/>
            <a:ext cx="3178990" cy="2119328"/>
          </a:xfrm>
          <a:prstGeom prst="rect">
            <a:avLst/>
          </a:prstGeom>
          <a:ln>
            <a:noFill/>
          </a:ln>
          <a:effectLst>
            <a:softEdge rad="112500"/>
          </a:effectLst>
        </p:spPr>
      </p:pic>
      <p:pic>
        <p:nvPicPr>
          <p:cNvPr id="9" name="Picture 6"/>
          <p:cNvPicPr>
            <a:picLocks noChangeAspect="1" noChangeArrowheads="1"/>
          </p:cNvPicPr>
          <p:nvPr/>
        </p:nvPicPr>
        <p:blipFill>
          <a:blip r:embed="rId3" cstate="print"/>
          <a:srcRect/>
          <a:stretch>
            <a:fillRect/>
          </a:stretch>
        </p:blipFill>
        <p:spPr bwMode="auto">
          <a:xfrm>
            <a:off x="928662" y="5286388"/>
            <a:ext cx="2025454" cy="1000132"/>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6429388" y="4791591"/>
            <a:ext cx="2571736" cy="149492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dirty="0" smtClean="0"/>
              <a:t>Report </a:t>
            </a:r>
            <a:r>
              <a:rPr lang="it-IT" dirty="0" err="1" smtClean="0"/>
              <a:t>Finaccord</a:t>
            </a:r>
            <a:r>
              <a:rPr lang="it-IT" dirty="0" smtClean="0"/>
              <a:t>  2011 : numero di imprese</a:t>
            </a:r>
            <a:endParaRPr lang="en-US" dirty="0"/>
          </a:p>
        </p:txBody>
      </p:sp>
      <p:sp>
        <p:nvSpPr>
          <p:cNvPr id="3" name="Slide Number Placeholder 2"/>
          <p:cNvSpPr>
            <a:spLocks noGrp="1"/>
          </p:cNvSpPr>
          <p:nvPr>
            <p:ph type="sldNum" sz="quarter" idx="4"/>
          </p:nvPr>
        </p:nvSpPr>
        <p:spPr/>
        <p:txBody>
          <a:bodyPr/>
          <a:lstStyle/>
          <a:p>
            <a:pPr>
              <a:defRPr/>
            </a:pPr>
            <a:fld id="{5BC4B0B1-0CA0-42F0-9059-41160438714E}" type="slidenum">
              <a:rPr lang="en-US" altLang="en-US" smtClean="0"/>
              <a:pPr>
                <a:defRPr/>
              </a:pPr>
              <a:t>2</a:t>
            </a:fld>
            <a:endParaRPr lang="en-US" altLang="en-US" dirty="0"/>
          </a:p>
        </p:txBody>
      </p:sp>
      <p:pic>
        <p:nvPicPr>
          <p:cNvPr id="3074" name="Picture 2"/>
          <p:cNvPicPr>
            <a:picLocks noGrp="1" noChangeAspect="1" noChangeArrowheads="1"/>
          </p:cNvPicPr>
          <p:nvPr>
            <p:ph sz="quarter" idx="10"/>
          </p:nvPr>
        </p:nvPicPr>
        <p:blipFill>
          <a:blip r:embed="rId2" cstate="print"/>
          <a:srcRect/>
          <a:stretch>
            <a:fillRect/>
          </a:stretch>
        </p:blipFill>
        <p:spPr bwMode="auto">
          <a:xfrm>
            <a:off x="-32" y="785794"/>
            <a:ext cx="6243527" cy="5643602"/>
          </a:xfrm>
          <a:prstGeom prst="rect">
            <a:avLst/>
          </a:prstGeom>
          <a:noFill/>
          <a:ln w="9525">
            <a:noFill/>
            <a:miter lim="800000"/>
            <a:headEnd/>
            <a:tailEnd/>
          </a:ln>
          <a:effectLst/>
        </p:spPr>
      </p:pic>
      <p:sp>
        <p:nvSpPr>
          <p:cNvPr id="13" name="TextBox 12"/>
          <p:cNvSpPr txBox="1"/>
          <p:nvPr/>
        </p:nvSpPr>
        <p:spPr>
          <a:xfrm>
            <a:off x="6286512" y="2012944"/>
            <a:ext cx="2714643" cy="3970318"/>
          </a:xfrm>
          <a:prstGeom prst="rect">
            <a:avLst/>
          </a:prstGeom>
          <a:noFill/>
        </p:spPr>
        <p:txBody>
          <a:bodyPr wrap="square" rtlCol="0">
            <a:spAutoFit/>
          </a:bodyPr>
          <a:lstStyle/>
          <a:p>
            <a:pPr>
              <a:buFont typeface="Wingdings" pitchFamily="2" charset="2"/>
              <a:buChar char="Ø"/>
            </a:pPr>
            <a:r>
              <a:rPr lang="it-IT" b="1" dirty="0" smtClean="0"/>
              <a:t> </a:t>
            </a:r>
            <a:r>
              <a:rPr lang="it-IT" b="1" dirty="0" smtClean="0">
                <a:solidFill>
                  <a:srgbClr val="00548B"/>
                </a:solidFill>
              </a:rPr>
              <a:t>Circa 914.000 soggetti assicurabili per RC Professionale</a:t>
            </a:r>
          </a:p>
          <a:p>
            <a:pPr>
              <a:buFont typeface="Wingdings" pitchFamily="2" charset="2"/>
              <a:buChar char="Ø"/>
            </a:pPr>
            <a:endParaRPr lang="it-IT" b="1" dirty="0" smtClean="0">
              <a:solidFill>
                <a:srgbClr val="00548B"/>
              </a:solidFill>
            </a:endParaRPr>
          </a:p>
          <a:p>
            <a:pPr>
              <a:buFont typeface="Wingdings" pitchFamily="2" charset="2"/>
              <a:buChar char="Ø"/>
            </a:pPr>
            <a:endParaRPr lang="it-IT" b="1" dirty="0" smtClean="0">
              <a:solidFill>
                <a:srgbClr val="00548B"/>
              </a:solidFill>
            </a:endParaRPr>
          </a:p>
          <a:p>
            <a:pPr>
              <a:buFont typeface="Wingdings" pitchFamily="2" charset="2"/>
              <a:buChar char="Ø"/>
            </a:pPr>
            <a:r>
              <a:rPr lang="it-IT" b="1" dirty="0" smtClean="0">
                <a:solidFill>
                  <a:srgbClr val="00548B"/>
                </a:solidFill>
              </a:rPr>
              <a:t> Il segmento più numeroso è quello relativo alla Medicina ed attività correlate, con oltre il 20% del totale (14,6 + 6,6%)</a:t>
            </a:r>
          </a:p>
          <a:p>
            <a:endParaRPr lang="it-IT" b="1" dirty="0" smtClean="0">
              <a:solidFill>
                <a:srgbClr val="00548B"/>
              </a:solidFill>
            </a:endParaRPr>
          </a:p>
          <a:p>
            <a:pPr>
              <a:buFont typeface="Wingdings" pitchFamily="2" charset="2"/>
              <a:buChar char="Ø"/>
            </a:pPr>
            <a:endParaRPr lang="it-IT" b="1" dirty="0" smtClean="0"/>
          </a:p>
          <a:p>
            <a:pPr>
              <a:buFont typeface="Wingdings" pitchFamily="2" charset="2"/>
              <a:buChar char="Ø"/>
            </a:pP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dirty="0" smtClean="0"/>
              <a:t>Report </a:t>
            </a:r>
            <a:r>
              <a:rPr lang="it-IT" dirty="0" err="1" smtClean="0"/>
              <a:t>Finaccord</a:t>
            </a:r>
            <a:r>
              <a:rPr lang="it-IT" dirty="0" smtClean="0"/>
              <a:t>  2011: ammontare dei premi</a:t>
            </a:r>
            <a:endParaRPr lang="en-US" dirty="0"/>
          </a:p>
        </p:txBody>
      </p:sp>
      <p:sp>
        <p:nvSpPr>
          <p:cNvPr id="3" name="Slide Number Placeholder 2"/>
          <p:cNvSpPr>
            <a:spLocks noGrp="1"/>
          </p:cNvSpPr>
          <p:nvPr>
            <p:ph type="sldNum" sz="quarter" idx="4"/>
          </p:nvPr>
        </p:nvSpPr>
        <p:spPr/>
        <p:txBody>
          <a:bodyPr/>
          <a:lstStyle/>
          <a:p>
            <a:pPr>
              <a:defRPr/>
            </a:pPr>
            <a:fld id="{5BC4B0B1-0CA0-42F0-9059-41160438714E}" type="slidenum">
              <a:rPr lang="en-US" altLang="en-US" smtClean="0"/>
              <a:pPr>
                <a:defRPr/>
              </a:pPr>
              <a:t>3</a:t>
            </a:fld>
            <a:endParaRPr lang="en-US" altLang="en-US" dirty="0"/>
          </a:p>
        </p:txBody>
      </p:sp>
      <p:sp>
        <p:nvSpPr>
          <p:cNvPr id="13" name="TextBox 12"/>
          <p:cNvSpPr txBox="1"/>
          <p:nvPr/>
        </p:nvSpPr>
        <p:spPr>
          <a:xfrm>
            <a:off x="6429357" y="1225689"/>
            <a:ext cx="2714643" cy="5078313"/>
          </a:xfrm>
          <a:prstGeom prst="rect">
            <a:avLst/>
          </a:prstGeom>
          <a:noFill/>
        </p:spPr>
        <p:txBody>
          <a:bodyPr wrap="square" rtlCol="0">
            <a:spAutoFit/>
          </a:bodyPr>
          <a:lstStyle/>
          <a:p>
            <a:pPr>
              <a:buFont typeface="Wingdings" pitchFamily="2" charset="2"/>
              <a:buChar char="Ø"/>
            </a:pPr>
            <a:r>
              <a:rPr lang="it-IT" b="1" dirty="0" smtClean="0">
                <a:solidFill>
                  <a:srgbClr val="00548B"/>
                </a:solidFill>
              </a:rPr>
              <a:t> Il mercato italiano della RC professionale ammontava nel 2010 a 863 milioni di euro di premi totali, con un aumento di oltre il 24% rispetto al 2006 (</a:t>
            </a:r>
            <a:r>
              <a:rPr lang="en-US" b="1" dirty="0" smtClean="0">
                <a:solidFill>
                  <a:srgbClr val="00548B"/>
                </a:solidFill>
              </a:rPr>
              <a:t>693 </a:t>
            </a:r>
            <a:r>
              <a:rPr lang="en-US" b="1" dirty="0" err="1" smtClean="0">
                <a:solidFill>
                  <a:srgbClr val="00548B"/>
                </a:solidFill>
              </a:rPr>
              <a:t>milioni</a:t>
            </a:r>
            <a:r>
              <a:rPr lang="en-US" b="1" dirty="0" smtClean="0">
                <a:solidFill>
                  <a:srgbClr val="00548B"/>
                </a:solidFill>
              </a:rPr>
              <a:t> </a:t>
            </a:r>
            <a:r>
              <a:rPr lang="en-US" b="1" dirty="0" err="1" smtClean="0">
                <a:solidFill>
                  <a:srgbClr val="00548B"/>
                </a:solidFill>
              </a:rPr>
              <a:t>di</a:t>
            </a:r>
            <a:r>
              <a:rPr lang="en-US" b="1" dirty="0" smtClean="0">
                <a:solidFill>
                  <a:srgbClr val="00548B"/>
                </a:solidFill>
              </a:rPr>
              <a:t> euro).</a:t>
            </a:r>
          </a:p>
          <a:p>
            <a:pPr>
              <a:buFont typeface="Wingdings" pitchFamily="2" charset="2"/>
              <a:buChar char="Ø"/>
            </a:pPr>
            <a:endParaRPr lang="en-US" b="1" dirty="0" smtClean="0">
              <a:solidFill>
                <a:srgbClr val="00548B"/>
              </a:solidFill>
            </a:endParaRPr>
          </a:p>
          <a:p>
            <a:pPr>
              <a:buFont typeface="Wingdings" pitchFamily="2" charset="2"/>
              <a:buChar char="Ø"/>
            </a:pPr>
            <a:r>
              <a:rPr lang="en-US" b="1" dirty="0" err="1" smtClean="0">
                <a:solidFill>
                  <a:srgbClr val="00548B"/>
                </a:solidFill>
              </a:rPr>
              <a:t>il</a:t>
            </a:r>
            <a:r>
              <a:rPr lang="en-US" b="1" dirty="0" smtClean="0">
                <a:solidFill>
                  <a:srgbClr val="00548B"/>
                </a:solidFill>
              </a:rPr>
              <a:t> </a:t>
            </a:r>
            <a:r>
              <a:rPr lang="en-US" b="1" dirty="0" err="1" smtClean="0">
                <a:solidFill>
                  <a:srgbClr val="00548B"/>
                </a:solidFill>
              </a:rPr>
              <a:t>maggior</a:t>
            </a:r>
            <a:r>
              <a:rPr lang="en-US" b="1" dirty="0" smtClean="0">
                <a:solidFill>
                  <a:srgbClr val="00548B"/>
                </a:solidFill>
              </a:rPr>
              <a:t> </a:t>
            </a:r>
            <a:r>
              <a:rPr lang="en-US" b="1" dirty="0" err="1" smtClean="0">
                <a:solidFill>
                  <a:srgbClr val="00548B"/>
                </a:solidFill>
              </a:rPr>
              <a:t>contributo</a:t>
            </a:r>
            <a:r>
              <a:rPr lang="en-US" b="1" dirty="0" smtClean="0">
                <a:solidFill>
                  <a:srgbClr val="00548B"/>
                </a:solidFill>
              </a:rPr>
              <a:t> </a:t>
            </a:r>
            <a:r>
              <a:rPr lang="en-US" b="1" dirty="0" err="1" smtClean="0">
                <a:solidFill>
                  <a:srgbClr val="00548B"/>
                </a:solidFill>
              </a:rPr>
              <a:t>proviene</a:t>
            </a:r>
            <a:r>
              <a:rPr lang="en-US" b="1" dirty="0" smtClean="0">
                <a:solidFill>
                  <a:srgbClr val="00548B"/>
                </a:solidFill>
              </a:rPr>
              <a:t> </a:t>
            </a:r>
            <a:r>
              <a:rPr lang="en-US" b="1" dirty="0" err="1" smtClean="0">
                <a:solidFill>
                  <a:srgbClr val="00548B"/>
                </a:solidFill>
              </a:rPr>
              <a:t>dalla</a:t>
            </a:r>
            <a:r>
              <a:rPr lang="en-US" b="1" dirty="0" smtClean="0">
                <a:solidFill>
                  <a:srgbClr val="00548B"/>
                </a:solidFill>
              </a:rPr>
              <a:t> </a:t>
            </a:r>
            <a:r>
              <a:rPr lang="en-US" b="1" dirty="0" err="1" smtClean="0">
                <a:solidFill>
                  <a:srgbClr val="00548B"/>
                </a:solidFill>
              </a:rPr>
              <a:t>categoria</a:t>
            </a:r>
            <a:r>
              <a:rPr lang="en-US" b="1" dirty="0" smtClean="0">
                <a:solidFill>
                  <a:srgbClr val="00548B"/>
                </a:solidFill>
              </a:rPr>
              <a:t> </a:t>
            </a:r>
            <a:r>
              <a:rPr lang="en-US" b="1" dirty="0" err="1" smtClean="0">
                <a:solidFill>
                  <a:srgbClr val="00548B"/>
                </a:solidFill>
              </a:rPr>
              <a:t>dei</a:t>
            </a:r>
            <a:r>
              <a:rPr lang="en-US" b="1" dirty="0" smtClean="0">
                <a:solidFill>
                  <a:srgbClr val="00548B"/>
                </a:solidFill>
              </a:rPr>
              <a:t> </a:t>
            </a:r>
            <a:r>
              <a:rPr lang="en-US" b="1" dirty="0" err="1" smtClean="0">
                <a:solidFill>
                  <a:srgbClr val="00548B"/>
                </a:solidFill>
              </a:rPr>
              <a:t>medici</a:t>
            </a:r>
            <a:r>
              <a:rPr lang="en-US" b="1" dirty="0" smtClean="0">
                <a:solidFill>
                  <a:srgbClr val="00548B"/>
                </a:solidFill>
              </a:rPr>
              <a:t>, per la </a:t>
            </a:r>
            <a:r>
              <a:rPr lang="en-US" b="1" dirty="0" err="1" smtClean="0">
                <a:solidFill>
                  <a:srgbClr val="00548B"/>
                </a:solidFill>
              </a:rPr>
              <a:t>quale</a:t>
            </a:r>
            <a:r>
              <a:rPr lang="en-US" b="1" dirty="0" smtClean="0">
                <a:solidFill>
                  <a:srgbClr val="00548B"/>
                </a:solidFill>
              </a:rPr>
              <a:t> </a:t>
            </a:r>
            <a:r>
              <a:rPr lang="en-US" b="1" dirty="0" err="1" smtClean="0">
                <a:solidFill>
                  <a:srgbClr val="00548B"/>
                </a:solidFill>
              </a:rPr>
              <a:t>l’aumento</a:t>
            </a:r>
            <a:r>
              <a:rPr lang="en-US" b="1" dirty="0" smtClean="0">
                <a:solidFill>
                  <a:srgbClr val="00548B"/>
                </a:solidFill>
              </a:rPr>
              <a:t> </a:t>
            </a:r>
            <a:r>
              <a:rPr lang="en-US" b="1" dirty="0" err="1" smtClean="0">
                <a:solidFill>
                  <a:srgbClr val="00548B"/>
                </a:solidFill>
              </a:rPr>
              <a:t>dei</a:t>
            </a:r>
            <a:r>
              <a:rPr lang="en-US" b="1" dirty="0" smtClean="0">
                <a:solidFill>
                  <a:srgbClr val="00548B"/>
                </a:solidFill>
              </a:rPr>
              <a:t> </a:t>
            </a:r>
            <a:r>
              <a:rPr lang="en-US" b="1" dirty="0" err="1" smtClean="0">
                <a:solidFill>
                  <a:srgbClr val="00548B"/>
                </a:solidFill>
              </a:rPr>
              <a:t>premi</a:t>
            </a:r>
            <a:r>
              <a:rPr lang="en-US" b="1" dirty="0" smtClean="0">
                <a:solidFill>
                  <a:srgbClr val="00548B"/>
                </a:solidFill>
              </a:rPr>
              <a:t> è </a:t>
            </a:r>
            <a:r>
              <a:rPr lang="en-US" b="1" dirty="0" err="1" smtClean="0">
                <a:solidFill>
                  <a:srgbClr val="00548B"/>
                </a:solidFill>
              </a:rPr>
              <a:t>stato</a:t>
            </a:r>
            <a:r>
              <a:rPr lang="en-US" b="1" dirty="0" smtClean="0">
                <a:solidFill>
                  <a:srgbClr val="00548B"/>
                </a:solidFill>
              </a:rPr>
              <a:t> </a:t>
            </a:r>
            <a:r>
              <a:rPr lang="en-US" b="1" dirty="0" err="1" smtClean="0">
                <a:solidFill>
                  <a:srgbClr val="00548B"/>
                </a:solidFill>
              </a:rPr>
              <a:t>stimato</a:t>
            </a:r>
            <a:r>
              <a:rPr lang="en-US" b="1" dirty="0" smtClean="0">
                <a:solidFill>
                  <a:srgbClr val="00548B"/>
                </a:solidFill>
              </a:rPr>
              <a:t> </a:t>
            </a:r>
            <a:r>
              <a:rPr lang="en-US" b="1" dirty="0" err="1" smtClean="0">
                <a:solidFill>
                  <a:srgbClr val="00548B"/>
                </a:solidFill>
              </a:rPr>
              <a:t>da</a:t>
            </a:r>
            <a:r>
              <a:rPr lang="en-US" b="1" dirty="0" smtClean="0">
                <a:solidFill>
                  <a:srgbClr val="00548B"/>
                </a:solidFill>
              </a:rPr>
              <a:t> circa 403 </a:t>
            </a:r>
            <a:r>
              <a:rPr lang="en-US" b="1" dirty="0" err="1" smtClean="0">
                <a:solidFill>
                  <a:srgbClr val="00548B"/>
                </a:solidFill>
              </a:rPr>
              <a:t>millioni</a:t>
            </a:r>
            <a:r>
              <a:rPr lang="en-US" b="1" dirty="0" smtClean="0">
                <a:solidFill>
                  <a:srgbClr val="00548B"/>
                </a:solidFill>
              </a:rPr>
              <a:t> </a:t>
            </a:r>
            <a:r>
              <a:rPr lang="en-US" b="1" dirty="0" err="1" smtClean="0">
                <a:solidFill>
                  <a:srgbClr val="00548B"/>
                </a:solidFill>
              </a:rPr>
              <a:t>di</a:t>
            </a:r>
            <a:r>
              <a:rPr lang="en-US" b="1" dirty="0" smtClean="0">
                <a:solidFill>
                  <a:srgbClr val="00548B"/>
                </a:solidFill>
              </a:rPr>
              <a:t> euro </a:t>
            </a:r>
            <a:r>
              <a:rPr lang="en-US" b="1" dirty="0" err="1" smtClean="0">
                <a:solidFill>
                  <a:srgbClr val="00548B"/>
                </a:solidFill>
              </a:rPr>
              <a:t>nel</a:t>
            </a:r>
            <a:r>
              <a:rPr lang="en-US" b="1" dirty="0" smtClean="0">
                <a:solidFill>
                  <a:srgbClr val="00548B"/>
                </a:solidFill>
              </a:rPr>
              <a:t> 2006 a circa 538 </a:t>
            </a:r>
            <a:r>
              <a:rPr lang="en-US" b="1" dirty="0" err="1" smtClean="0">
                <a:solidFill>
                  <a:srgbClr val="00548B"/>
                </a:solidFill>
              </a:rPr>
              <a:t>millioni</a:t>
            </a:r>
            <a:r>
              <a:rPr lang="en-US" b="1" dirty="0" smtClean="0">
                <a:solidFill>
                  <a:srgbClr val="00548B"/>
                </a:solidFill>
              </a:rPr>
              <a:t> </a:t>
            </a:r>
            <a:r>
              <a:rPr lang="en-US" b="1" dirty="0" err="1" smtClean="0">
                <a:solidFill>
                  <a:srgbClr val="00548B"/>
                </a:solidFill>
              </a:rPr>
              <a:t>di</a:t>
            </a:r>
            <a:r>
              <a:rPr lang="en-US" b="1" dirty="0" smtClean="0">
                <a:solidFill>
                  <a:srgbClr val="00548B"/>
                </a:solidFill>
              </a:rPr>
              <a:t> euro </a:t>
            </a:r>
            <a:r>
              <a:rPr lang="en-US" b="1" dirty="0" err="1" smtClean="0">
                <a:solidFill>
                  <a:srgbClr val="00548B"/>
                </a:solidFill>
              </a:rPr>
              <a:t>nel</a:t>
            </a:r>
            <a:r>
              <a:rPr lang="en-US" b="1" dirty="0" smtClean="0">
                <a:solidFill>
                  <a:srgbClr val="00548B"/>
                </a:solidFill>
              </a:rPr>
              <a:t> 2010. </a:t>
            </a:r>
            <a:endParaRPr lang="it-IT" b="1" dirty="0" smtClean="0">
              <a:solidFill>
                <a:srgbClr val="00548B"/>
              </a:solidFill>
            </a:endParaRPr>
          </a:p>
          <a:p>
            <a:endParaRPr lang="it-IT" dirty="0" smtClean="0"/>
          </a:p>
        </p:txBody>
      </p:sp>
      <p:pic>
        <p:nvPicPr>
          <p:cNvPr id="4098" name="Picture 2"/>
          <p:cNvPicPr>
            <a:picLocks noChangeAspect="1" noChangeArrowheads="1"/>
          </p:cNvPicPr>
          <p:nvPr/>
        </p:nvPicPr>
        <p:blipFill>
          <a:blip r:embed="rId2" cstate="print"/>
          <a:srcRect/>
          <a:stretch>
            <a:fillRect/>
          </a:stretch>
        </p:blipFill>
        <p:spPr bwMode="auto">
          <a:xfrm>
            <a:off x="0" y="857232"/>
            <a:ext cx="6429388" cy="5663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ANIA: L’assicurazione Italiana 2011-2012</a:t>
            </a:r>
            <a:endParaRPr lang="en-US" dirty="0"/>
          </a:p>
        </p:txBody>
      </p:sp>
      <p:sp>
        <p:nvSpPr>
          <p:cNvPr id="3" name="Slide Number Placeholder 2"/>
          <p:cNvSpPr>
            <a:spLocks noGrp="1"/>
          </p:cNvSpPr>
          <p:nvPr>
            <p:ph type="sldNum" sz="quarter" idx="4"/>
          </p:nvPr>
        </p:nvSpPr>
        <p:spPr/>
        <p:txBody>
          <a:bodyPr/>
          <a:lstStyle/>
          <a:p>
            <a:pPr>
              <a:defRPr/>
            </a:pPr>
            <a:fld id="{2E58C715-857D-4D6F-9CC5-3F491CDD45B7}" type="slidenum">
              <a:rPr lang="en-US" altLang="en-US" smtClean="0"/>
              <a:pPr>
                <a:defRPr/>
              </a:pPr>
              <a:t>4</a:t>
            </a:fld>
            <a:endParaRPr lang="en-US" altLang="en-US" dirty="0"/>
          </a:p>
        </p:txBody>
      </p:sp>
      <p:sp>
        <p:nvSpPr>
          <p:cNvPr id="4" name="Content Placeholder 3"/>
          <p:cNvSpPr>
            <a:spLocks noGrp="1"/>
          </p:cNvSpPr>
          <p:nvPr>
            <p:ph sz="quarter" idx="10"/>
          </p:nvPr>
        </p:nvSpPr>
        <p:spPr>
          <a:xfrm>
            <a:off x="882000" y="1000108"/>
            <a:ext cx="8047718" cy="5286412"/>
          </a:xfrm>
        </p:spPr>
        <p:txBody>
          <a:bodyPr>
            <a:normAutofit/>
          </a:bodyPr>
          <a:lstStyle/>
          <a:p>
            <a:r>
              <a:rPr lang="it-IT" dirty="0" smtClean="0"/>
              <a:t>Ammontare Premi RC Medica nel 2010: circa 500 milioni di euro</a:t>
            </a:r>
          </a:p>
          <a:p>
            <a:pPr lvl="1"/>
            <a:r>
              <a:rPr lang="it-IT" dirty="0" smtClean="0"/>
              <a:t>58% relativo a polizze stipulate dalle strutture sanitarie</a:t>
            </a:r>
          </a:p>
          <a:p>
            <a:pPr lvl="1"/>
            <a:r>
              <a:rPr lang="it-IT" dirty="0" smtClean="0"/>
              <a:t>42% relativo a polizze stipulate dai professionisti sanitari. </a:t>
            </a:r>
          </a:p>
          <a:p>
            <a:r>
              <a:rPr lang="it-IT" dirty="0" smtClean="0"/>
              <a:t>La statistica non comprende i premi raccolti dalle imprese europee operanti in Italia in regime di libertà di prestazione di servizi, alcune delle quali particolarmente attive nel settore. </a:t>
            </a:r>
          </a:p>
          <a:p>
            <a:r>
              <a:rPr lang="it-IT" dirty="0" smtClean="0"/>
              <a:t>Incremento premi Medici: +5,3% (rispetto al 2009)</a:t>
            </a:r>
          </a:p>
          <a:p>
            <a:r>
              <a:rPr lang="it-IT" dirty="0" smtClean="0"/>
              <a:t>Incremento premi relativi alle Strutture Sanitarie: </a:t>
            </a:r>
            <a:r>
              <a:rPr lang="en-US" dirty="0" smtClean="0"/>
              <a:t>+1,5% </a:t>
            </a:r>
            <a:r>
              <a:rPr lang="en-US" dirty="0" err="1" smtClean="0"/>
              <a:t>rispetto</a:t>
            </a:r>
            <a:r>
              <a:rPr lang="en-US" dirty="0" smtClean="0"/>
              <a:t> al 2009.</a:t>
            </a:r>
          </a:p>
          <a:p>
            <a:r>
              <a:rPr lang="it-IT" dirty="0" smtClean="0"/>
              <a:t>Tasso annuo di crescita dei premi complessivi per RC medica, negli ultimi 10 anni (2000-2010): 7,8% (6,2% per le strutture sanitarie e 10,5% per i </a:t>
            </a:r>
            <a:r>
              <a:rPr lang="en-US" dirty="0" err="1" smtClean="0"/>
              <a:t>professionisti</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5686" y="214290"/>
            <a:ext cx="7569586" cy="504000"/>
          </a:xfrm>
        </p:spPr>
        <p:txBody>
          <a:bodyPr/>
          <a:lstStyle/>
          <a:p>
            <a:pPr eaLnBrk="1" hangingPunct="1"/>
            <a:r>
              <a:rPr lang="it-IT" dirty="0" smtClean="0"/>
              <a:t>ANIA: L’assicurazione Italiana 2011-2012</a:t>
            </a:r>
            <a:endParaRPr lang="en-US" sz="3600" dirty="0" smtClean="0"/>
          </a:p>
        </p:txBody>
      </p:sp>
      <p:sp>
        <p:nvSpPr>
          <p:cNvPr id="10243" name="Slide Number Placeholder 3"/>
          <p:cNvSpPr>
            <a:spLocks noGrp="1"/>
          </p:cNvSpPr>
          <p:nvPr>
            <p:ph type="sldNum" sz="quarter" idx="10"/>
          </p:nvPr>
        </p:nvSpPr>
        <p:spPr>
          <a:noFill/>
        </p:spPr>
        <p:txBody>
          <a:bodyPr/>
          <a:lstStyle/>
          <a:p>
            <a:fld id="{F20A51FF-CEB0-43E3-BDA7-7684393BCE28}" type="slidenum">
              <a:rPr lang="en-US" altLang="en-US" smtClean="0"/>
              <a:pPr/>
              <a:t>5</a:t>
            </a:fld>
            <a:endParaRPr lang="en-US" altLang="en-US" smtClean="0"/>
          </a:p>
        </p:txBody>
      </p:sp>
      <p:pic>
        <p:nvPicPr>
          <p:cNvPr id="2050" name="Picture 2"/>
          <p:cNvPicPr>
            <a:picLocks noChangeAspect="1" noChangeArrowheads="1"/>
          </p:cNvPicPr>
          <p:nvPr/>
        </p:nvPicPr>
        <p:blipFill>
          <a:blip r:embed="rId3" cstate="print"/>
          <a:srcRect/>
          <a:stretch>
            <a:fillRect/>
          </a:stretch>
        </p:blipFill>
        <p:spPr bwMode="auto">
          <a:xfrm>
            <a:off x="0" y="857232"/>
            <a:ext cx="9144032"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4000"/>
            <a:ext cx="7569586" cy="504000"/>
          </a:xfrm>
        </p:spPr>
        <p:txBody>
          <a:bodyPr/>
          <a:lstStyle/>
          <a:p>
            <a:r>
              <a:rPr lang="it-IT" dirty="0" smtClean="0"/>
              <a:t>Aumento del numero di sinistri denunciati</a:t>
            </a:r>
            <a:endParaRPr lang="en-US" dirty="0"/>
          </a:p>
        </p:txBody>
      </p:sp>
      <p:sp>
        <p:nvSpPr>
          <p:cNvPr id="4" name="Slide Number Placeholder 3"/>
          <p:cNvSpPr>
            <a:spLocks noGrp="1"/>
          </p:cNvSpPr>
          <p:nvPr>
            <p:ph type="sldNum" sz="quarter" idx="10"/>
          </p:nvPr>
        </p:nvSpPr>
        <p:spPr/>
        <p:txBody>
          <a:bodyPr/>
          <a:lstStyle/>
          <a:p>
            <a:pPr>
              <a:defRPr/>
            </a:pPr>
            <a:fld id="{46750829-C53F-4B7B-8FE5-CE0127382394}" type="slidenum">
              <a:rPr lang="en-US" altLang="en-US" smtClean="0"/>
              <a:pPr>
                <a:defRPr/>
              </a:pPr>
              <a:t>6</a:t>
            </a:fld>
            <a:endParaRPr lang="en-US" altLang="en-US"/>
          </a:p>
        </p:txBody>
      </p:sp>
      <p:pic>
        <p:nvPicPr>
          <p:cNvPr id="1026" name="Picture 2"/>
          <p:cNvPicPr>
            <a:picLocks noChangeAspect="1" noChangeArrowheads="1"/>
          </p:cNvPicPr>
          <p:nvPr/>
        </p:nvPicPr>
        <p:blipFill>
          <a:blip r:embed="rId3" cstate="print"/>
          <a:srcRect/>
          <a:stretch>
            <a:fillRect/>
          </a:stretch>
        </p:blipFill>
        <p:spPr bwMode="auto">
          <a:xfrm>
            <a:off x="857224" y="1000108"/>
            <a:ext cx="6432016" cy="5364152"/>
          </a:xfrm>
          <a:prstGeom prst="rect">
            <a:avLst/>
          </a:prstGeom>
          <a:noFill/>
          <a:ln w="9525">
            <a:noFill/>
            <a:miter lim="800000"/>
            <a:headEnd/>
            <a:tailEnd/>
          </a:ln>
          <a:effectLst/>
        </p:spPr>
      </p:pic>
      <p:sp>
        <p:nvSpPr>
          <p:cNvPr id="6" name="TextBox 5"/>
          <p:cNvSpPr txBox="1"/>
          <p:nvPr/>
        </p:nvSpPr>
        <p:spPr>
          <a:xfrm>
            <a:off x="7286644" y="2000240"/>
            <a:ext cx="1857356" cy="2862322"/>
          </a:xfrm>
          <a:prstGeom prst="rect">
            <a:avLst/>
          </a:prstGeom>
          <a:noFill/>
        </p:spPr>
        <p:txBody>
          <a:bodyPr wrap="square" rtlCol="0">
            <a:spAutoFit/>
          </a:bodyPr>
          <a:lstStyle/>
          <a:p>
            <a:r>
              <a:rPr lang="it-IT" b="1" i="1" dirty="0" smtClean="0">
                <a:solidFill>
                  <a:srgbClr val="00548B"/>
                </a:solidFill>
              </a:rPr>
              <a:t>Stima ANIA basata su un campione</a:t>
            </a:r>
          </a:p>
          <a:p>
            <a:r>
              <a:rPr lang="it-IT" b="1" i="1" dirty="0" smtClean="0">
                <a:solidFill>
                  <a:srgbClr val="00548B"/>
                </a:solidFill>
              </a:rPr>
              <a:t>di imprese   rappresentanti</a:t>
            </a:r>
          </a:p>
          <a:p>
            <a:r>
              <a:rPr lang="it-IT" b="1" i="1" dirty="0" smtClean="0">
                <a:solidFill>
                  <a:srgbClr val="00548B"/>
                </a:solidFill>
              </a:rPr>
              <a:t>circa il 32% della raccolta premi del ramo</a:t>
            </a:r>
          </a:p>
          <a:p>
            <a:r>
              <a:rPr lang="en-US" b="1" i="1" dirty="0" smtClean="0">
                <a:solidFill>
                  <a:srgbClr val="00548B"/>
                </a:solidFill>
              </a:rPr>
              <a:t>R.C. </a:t>
            </a:r>
            <a:r>
              <a:rPr lang="en-US" b="1" i="1" dirty="0" err="1" smtClean="0">
                <a:solidFill>
                  <a:srgbClr val="00548B"/>
                </a:solidFill>
              </a:rPr>
              <a:t>Generale</a:t>
            </a:r>
            <a:r>
              <a:rPr lang="en-US" b="1" i="1" dirty="0" smtClean="0">
                <a:solidFill>
                  <a:srgbClr val="00548B"/>
                </a:solidFill>
              </a:rPr>
              <a:t> </a:t>
            </a:r>
            <a:r>
              <a:rPr lang="en-US" b="1" i="1" dirty="0" err="1" smtClean="0">
                <a:solidFill>
                  <a:srgbClr val="00548B"/>
                </a:solidFill>
              </a:rPr>
              <a:t>nel</a:t>
            </a:r>
            <a:r>
              <a:rPr lang="en-US" b="1" i="1" dirty="0" smtClean="0">
                <a:solidFill>
                  <a:srgbClr val="00548B"/>
                </a:solidFill>
              </a:rPr>
              <a:t>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24" y="144000"/>
            <a:ext cx="7569586" cy="504000"/>
          </a:xfrm>
        </p:spPr>
        <p:txBody>
          <a:bodyPr/>
          <a:lstStyle/>
          <a:p>
            <a:r>
              <a:rPr lang="it-IT" dirty="0" smtClean="0"/>
              <a:t>Aumento del costo medio dei sinistri</a:t>
            </a:r>
            <a:endParaRPr lang="en-US" dirty="0"/>
          </a:p>
        </p:txBody>
      </p:sp>
      <p:sp>
        <p:nvSpPr>
          <p:cNvPr id="4" name="Slide Number Placeholder 3"/>
          <p:cNvSpPr>
            <a:spLocks noGrp="1"/>
          </p:cNvSpPr>
          <p:nvPr>
            <p:ph type="sldNum" sz="quarter" idx="10"/>
          </p:nvPr>
        </p:nvSpPr>
        <p:spPr/>
        <p:txBody>
          <a:bodyPr/>
          <a:lstStyle/>
          <a:p>
            <a:pPr>
              <a:defRPr/>
            </a:pPr>
            <a:fld id="{46750829-C53F-4B7B-8FE5-CE0127382394}" type="slidenum">
              <a:rPr lang="en-US" altLang="en-US" smtClean="0"/>
              <a:pPr>
                <a:defRPr/>
              </a:pPr>
              <a:t>7</a:t>
            </a:fld>
            <a:endParaRPr lang="en-US" altLang="en-US"/>
          </a:p>
        </p:txBody>
      </p:sp>
      <p:pic>
        <p:nvPicPr>
          <p:cNvPr id="5122" name="Picture 2"/>
          <p:cNvPicPr>
            <a:picLocks noChangeAspect="1" noChangeArrowheads="1"/>
          </p:cNvPicPr>
          <p:nvPr/>
        </p:nvPicPr>
        <p:blipFill>
          <a:blip r:embed="rId3" cstate="print"/>
          <a:srcRect/>
          <a:stretch>
            <a:fillRect/>
          </a:stretch>
        </p:blipFill>
        <p:spPr bwMode="auto">
          <a:xfrm>
            <a:off x="-32" y="857232"/>
            <a:ext cx="9144032"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4000"/>
            <a:ext cx="7569586" cy="504000"/>
          </a:xfrm>
        </p:spPr>
        <p:txBody>
          <a:bodyPr/>
          <a:lstStyle/>
          <a:p>
            <a:r>
              <a:rPr lang="it-IT" dirty="0" smtClean="0"/>
              <a:t>Allungamento dei tempi medi di liquidazione</a:t>
            </a:r>
            <a:endParaRPr lang="en-US" dirty="0"/>
          </a:p>
        </p:txBody>
      </p:sp>
      <p:sp>
        <p:nvSpPr>
          <p:cNvPr id="4" name="Slide Number Placeholder 3"/>
          <p:cNvSpPr>
            <a:spLocks noGrp="1"/>
          </p:cNvSpPr>
          <p:nvPr>
            <p:ph type="sldNum" sz="quarter" idx="10"/>
          </p:nvPr>
        </p:nvSpPr>
        <p:spPr/>
        <p:txBody>
          <a:bodyPr/>
          <a:lstStyle/>
          <a:p>
            <a:pPr>
              <a:defRPr/>
            </a:pPr>
            <a:fld id="{46750829-C53F-4B7B-8FE5-CE0127382394}" type="slidenum">
              <a:rPr lang="en-US" altLang="en-US" smtClean="0"/>
              <a:pPr>
                <a:defRPr/>
              </a:pPr>
              <a:t>8</a:t>
            </a:fld>
            <a:endParaRPr lang="en-US" altLang="en-US"/>
          </a:p>
        </p:txBody>
      </p:sp>
      <p:sp>
        <p:nvSpPr>
          <p:cNvPr id="7" name="TextBox 6"/>
          <p:cNvSpPr txBox="1"/>
          <p:nvPr/>
        </p:nvSpPr>
        <p:spPr>
          <a:xfrm>
            <a:off x="1000100" y="2138314"/>
            <a:ext cx="1785950" cy="2862322"/>
          </a:xfrm>
          <a:prstGeom prst="rect">
            <a:avLst/>
          </a:prstGeom>
          <a:noFill/>
        </p:spPr>
        <p:txBody>
          <a:bodyPr wrap="square" rtlCol="0">
            <a:spAutoFit/>
          </a:bodyPr>
          <a:lstStyle/>
          <a:p>
            <a:pPr algn="ctr"/>
            <a:r>
              <a:rPr lang="it-IT" b="1" i="1" dirty="0" smtClean="0">
                <a:solidFill>
                  <a:srgbClr val="00548B"/>
                </a:solidFill>
              </a:rPr>
              <a:t>INCIDENZA % DEL NUMERO E DELL’IMPORTO DEI SINISTRI LIQUIDATI AL 31/12/2009, SUL TOTALE DELLA  R.C. MEDICA (Fonte: ANIA)</a:t>
            </a:r>
            <a:endParaRPr lang="en-US" dirty="0" smtClean="0">
              <a:solidFill>
                <a:srgbClr val="00548B"/>
              </a:solidFill>
            </a:endParaRPr>
          </a:p>
          <a:p>
            <a:pPr algn="ctr"/>
            <a:endParaRPr lang="en-US" dirty="0">
              <a:solidFill>
                <a:srgbClr val="00548B"/>
              </a:solidFill>
            </a:endParaRPr>
          </a:p>
        </p:txBody>
      </p:sp>
      <p:pic>
        <p:nvPicPr>
          <p:cNvPr id="6146" name="Picture 2"/>
          <p:cNvPicPr>
            <a:picLocks noChangeAspect="1" noChangeArrowheads="1"/>
          </p:cNvPicPr>
          <p:nvPr/>
        </p:nvPicPr>
        <p:blipFill>
          <a:blip r:embed="rId3" cstate="print"/>
          <a:srcRect/>
          <a:stretch>
            <a:fillRect/>
          </a:stretch>
        </p:blipFill>
        <p:spPr bwMode="auto">
          <a:xfrm>
            <a:off x="2919136" y="883332"/>
            <a:ext cx="6224896" cy="5474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4000"/>
            <a:ext cx="7569586" cy="503816"/>
          </a:xfrm>
        </p:spPr>
        <p:txBody>
          <a:bodyPr/>
          <a:lstStyle/>
          <a:p>
            <a:r>
              <a:rPr lang="it-IT" sz="3200" smtClean="0"/>
              <a:t>Tutto questo: </a:t>
            </a:r>
            <a:r>
              <a:rPr lang="it-IT" sz="3200" dirty="0" err="1" smtClean="0"/>
              <a:t>A.B.D.</a:t>
            </a:r>
            <a:endParaRPr lang="en-US" sz="3200" dirty="0"/>
          </a:p>
        </p:txBody>
      </p:sp>
      <p:sp>
        <p:nvSpPr>
          <p:cNvPr id="3" name="Slide Number Placeholder 2"/>
          <p:cNvSpPr>
            <a:spLocks noGrp="1"/>
          </p:cNvSpPr>
          <p:nvPr>
            <p:ph type="sldNum" sz="quarter" idx="4"/>
          </p:nvPr>
        </p:nvSpPr>
        <p:spPr/>
        <p:txBody>
          <a:bodyPr/>
          <a:lstStyle/>
          <a:p>
            <a:pPr>
              <a:defRPr/>
            </a:pPr>
            <a:fld id="{2E58C715-857D-4D6F-9CC5-3F491CDD45B7}" type="slidenum">
              <a:rPr lang="en-US" altLang="en-US" smtClean="0"/>
              <a:pPr>
                <a:defRPr/>
              </a:pPr>
              <a:t>9</a:t>
            </a:fld>
            <a:endParaRPr lang="en-US" altLang="en-US" dirty="0"/>
          </a:p>
        </p:txBody>
      </p:sp>
      <p:sp>
        <p:nvSpPr>
          <p:cNvPr id="6" name="Content Placeholder 2"/>
          <p:cNvSpPr>
            <a:spLocks noGrp="1"/>
          </p:cNvSpPr>
          <p:nvPr>
            <p:ph sz="quarter" idx="10"/>
          </p:nvPr>
        </p:nvSpPr>
        <p:spPr>
          <a:xfrm>
            <a:off x="357158" y="928670"/>
            <a:ext cx="7929618" cy="1214446"/>
          </a:xfrm>
          <a:prstGeom prst="rect">
            <a:avLst/>
          </a:prstGeom>
        </p:spPr>
        <p:txBody>
          <a:bodyPr/>
          <a:lstStyle/>
          <a:p>
            <a:pPr marL="216000" algn="ctr">
              <a:lnSpc>
                <a:spcPct val="150000"/>
              </a:lnSpc>
              <a:spcBef>
                <a:spcPts val="600"/>
              </a:spcBef>
              <a:buNone/>
            </a:pPr>
            <a:r>
              <a:rPr lang="it-IT" sz="2400" b="1" dirty="0" smtClean="0"/>
              <a:t>   Ante </a:t>
            </a:r>
            <a:r>
              <a:rPr lang="it-IT" sz="2400" b="1" dirty="0" err="1" smtClean="0"/>
              <a:t>Balduzicum</a:t>
            </a:r>
            <a:r>
              <a:rPr lang="it-IT" sz="2400" b="1" dirty="0" smtClean="0"/>
              <a:t> </a:t>
            </a:r>
            <a:r>
              <a:rPr lang="it-IT" sz="2400" b="1" dirty="0" err="1" smtClean="0"/>
              <a:t>Decretum</a:t>
            </a:r>
            <a:r>
              <a:rPr lang="it-IT" sz="2400" b="1" dirty="0" smtClean="0"/>
              <a:t>!</a:t>
            </a:r>
          </a:p>
          <a:p>
            <a:pPr marL="216000">
              <a:lnSpc>
                <a:spcPct val="150000"/>
              </a:lnSpc>
              <a:spcBef>
                <a:spcPts val="600"/>
              </a:spcBef>
              <a:buNone/>
            </a:pPr>
            <a:endParaRPr lang="en-US" dirty="0" smtClean="0"/>
          </a:p>
        </p:txBody>
      </p:sp>
      <p:pic>
        <p:nvPicPr>
          <p:cNvPr id="59394" name="Picture 2" descr="http://images.style.it/Storage/Assets/Crops/56954/112/65018/renato-balduzzi_650x447.jpg"/>
          <p:cNvPicPr>
            <a:picLocks noChangeAspect="1" noChangeArrowheads="1"/>
          </p:cNvPicPr>
          <p:nvPr/>
        </p:nvPicPr>
        <p:blipFill>
          <a:blip r:embed="rId3" cstate="print"/>
          <a:srcRect/>
          <a:stretch>
            <a:fillRect/>
          </a:stretch>
        </p:blipFill>
        <p:spPr bwMode="auto">
          <a:xfrm>
            <a:off x="1571604" y="2000240"/>
            <a:ext cx="5834060" cy="4257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GenRe_Int">
  <a:themeElements>
    <a:clrScheme name="Gen Re">
      <a:dk1>
        <a:srgbClr val="000000"/>
      </a:dk1>
      <a:lt1>
        <a:srgbClr val="C0C0C0"/>
      </a:lt1>
      <a:dk2>
        <a:srgbClr val="FFFFFF"/>
      </a:dk2>
      <a:lt2>
        <a:srgbClr val="C0C0C0"/>
      </a:lt2>
      <a:accent1>
        <a:srgbClr val="00548B"/>
      </a:accent1>
      <a:accent2>
        <a:srgbClr val="FFA347"/>
      </a:accent2>
      <a:accent3>
        <a:srgbClr val="5A7F29"/>
      </a:accent3>
      <a:accent4>
        <a:srgbClr val="AEC4D6"/>
      </a:accent4>
      <a:accent5>
        <a:srgbClr val="C46A08"/>
      </a:accent5>
      <a:accent6>
        <a:srgbClr val="75B634"/>
      </a:accent6>
      <a:hlink>
        <a:srgbClr val="4D531B"/>
      </a:hlink>
      <a:folHlink>
        <a:srgbClr val="790E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GenRe_Int</Template>
  <TotalTime>1491</TotalTime>
  <Words>1385</Words>
  <Application>Microsoft Office PowerPoint</Application>
  <PresentationFormat>Presentazione su schermo (4:3)</PresentationFormat>
  <Paragraphs>97</Paragraphs>
  <Slides>13</Slides>
  <Notes>9</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GenRe_Int</vt:lpstr>
      <vt:lpstr>21 Marzo 2013</vt:lpstr>
      <vt:lpstr>Report Finaccord  2011 : numero di imprese</vt:lpstr>
      <vt:lpstr>Report Finaccord  2011: ammontare dei premi</vt:lpstr>
      <vt:lpstr>ANIA: L’assicurazione Italiana 2011-2012</vt:lpstr>
      <vt:lpstr>ANIA: L’assicurazione Italiana 2011-2012</vt:lpstr>
      <vt:lpstr>Aumento del numero di sinistri denunciati</vt:lpstr>
      <vt:lpstr>Aumento del costo medio dei sinistri</vt:lpstr>
      <vt:lpstr>Allungamento dei tempi medi di liquidazione</vt:lpstr>
      <vt:lpstr>Tutto questo: A.B.D.</vt:lpstr>
      <vt:lpstr>Ruolo della “Balduzzi”</vt:lpstr>
      <vt:lpstr>Art. 3: semplice buona volontà o c’è luce in fondo al tunnel?</vt:lpstr>
      <vt:lpstr>Una soluzione è necessaria</vt:lpstr>
      <vt:lpstr>Presentazione standard di PowerPoint</vt:lpstr>
    </vt:vector>
  </TitlesOfParts>
  <Company>Gen 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copertura assicurativa delle strutture e del medico per colpa professionale in Italia e in Europa</dc:title>
  <dc:creator>-</dc:creator>
  <cp:lastModifiedBy>WorldConsulting01</cp:lastModifiedBy>
  <cp:revision>327</cp:revision>
  <dcterms:created xsi:type="dcterms:W3CDTF">2011-09-24T16:52:41Z</dcterms:created>
  <dcterms:modified xsi:type="dcterms:W3CDTF">2013-03-18T14:15:01Z</dcterms:modified>
</cp:coreProperties>
</file>