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av" ContentType="audio/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7" r:id="rId1"/>
  </p:sldMasterIdLst>
  <p:notesMasterIdLst>
    <p:notesMasterId r:id="rId17"/>
  </p:notesMasterIdLst>
  <p:handoutMasterIdLst>
    <p:handoutMasterId r:id="rId18"/>
  </p:handoutMasterIdLst>
  <p:sldIdLst>
    <p:sldId id="256" r:id="rId2"/>
    <p:sldId id="288" r:id="rId3"/>
    <p:sldId id="277" r:id="rId4"/>
    <p:sldId id="291" r:id="rId5"/>
    <p:sldId id="293" r:id="rId6"/>
    <p:sldId id="302" r:id="rId7"/>
    <p:sldId id="278" r:id="rId8"/>
    <p:sldId id="294" r:id="rId9"/>
    <p:sldId id="299" r:id="rId10"/>
    <p:sldId id="287" r:id="rId11"/>
    <p:sldId id="300" r:id="rId12"/>
    <p:sldId id="301" r:id="rId13"/>
    <p:sldId id="306" r:id="rId14"/>
    <p:sldId id="305" r:id="rId15"/>
    <p:sldId id="304" r:id="rId16"/>
  </p:sldIdLst>
  <p:sldSz cx="9144000" cy="6858000" type="screen4x3"/>
  <p:notesSz cx="6858000" cy="9144000"/>
  <p:defaultTextStyle>
    <a:defPPr>
      <a:defRPr lang="it-IT"/>
    </a:defPPr>
    <a:lvl1pPr algn="ctr" rtl="0" fontAlgn="base">
      <a:spcBef>
        <a:spcPct val="0"/>
      </a:spcBef>
      <a:spcAft>
        <a:spcPct val="0"/>
      </a:spcAft>
      <a:defRPr sz="2400" kern="1200">
        <a:solidFill>
          <a:schemeClr val="tx1"/>
        </a:solidFill>
        <a:latin typeface="Verdana" pitchFamily="34" charset="0"/>
        <a:ea typeface="+mn-ea"/>
        <a:cs typeface="+mn-cs"/>
      </a:defRPr>
    </a:lvl1pPr>
    <a:lvl2pPr marL="457200" algn="ctr" rtl="0" fontAlgn="base">
      <a:spcBef>
        <a:spcPct val="0"/>
      </a:spcBef>
      <a:spcAft>
        <a:spcPct val="0"/>
      </a:spcAft>
      <a:defRPr sz="2400" kern="1200">
        <a:solidFill>
          <a:schemeClr val="tx1"/>
        </a:solidFill>
        <a:latin typeface="Verdana" pitchFamily="34" charset="0"/>
        <a:ea typeface="+mn-ea"/>
        <a:cs typeface="+mn-cs"/>
      </a:defRPr>
    </a:lvl2pPr>
    <a:lvl3pPr marL="914400" algn="ctr" rtl="0" fontAlgn="base">
      <a:spcBef>
        <a:spcPct val="0"/>
      </a:spcBef>
      <a:spcAft>
        <a:spcPct val="0"/>
      </a:spcAft>
      <a:defRPr sz="2400" kern="1200">
        <a:solidFill>
          <a:schemeClr val="tx1"/>
        </a:solidFill>
        <a:latin typeface="Verdana" pitchFamily="34" charset="0"/>
        <a:ea typeface="+mn-ea"/>
        <a:cs typeface="+mn-cs"/>
      </a:defRPr>
    </a:lvl3pPr>
    <a:lvl4pPr marL="1371600" algn="ctr" rtl="0" fontAlgn="base">
      <a:spcBef>
        <a:spcPct val="0"/>
      </a:spcBef>
      <a:spcAft>
        <a:spcPct val="0"/>
      </a:spcAft>
      <a:defRPr sz="2400" kern="1200">
        <a:solidFill>
          <a:schemeClr val="tx1"/>
        </a:solidFill>
        <a:latin typeface="Verdana" pitchFamily="34" charset="0"/>
        <a:ea typeface="+mn-ea"/>
        <a:cs typeface="+mn-cs"/>
      </a:defRPr>
    </a:lvl4pPr>
    <a:lvl5pPr marL="1828800" algn="ctr" rtl="0" fontAlgn="base">
      <a:spcBef>
        <a:spcPct val="0"/>
      </a:spcBef>
      <a:spcAft>
        <a:spcPct val="0"/>
      </a:spcAft>
      <a:defRPr sz="2400" kern="1200">
        <a:solidFill>
          <a:schemeClr val="tx1"/>
        </a:solidFill>
        <a:latin typeface="Verdana" pitchFamily="34" charset="0"/>
        <a:ea typeface="+mn-ea"/>
        <a:cs typeface="+mn-cs"/>
      </a:defRPr>
    </a:lvl5pPr>
    <a:lvl6pPr marL="2286000" algn="l" defTabSz="914400" rtl="0" eaLnBrk="1" latinLnBrk="0" hangingPunct="1">
      <a:defRPr sz="2400" kern="1200">
        <a:solidFill>
          <a:schemeClr val="tx1"/>
        </a:solidFill>
        <a:latin typeface="Verdana" pitchFamily="34" charset="0"/>
        <a:ea typeface="+mn-ea"/>
        <a:cs typeface="+mn-cs"/>
      </a:defRPr>
    </a:lvl6pPr>
    <a:lvl7pPr marL="2743200" algn="l" defTabSz="914400" rtl="0" eaLnBrk="1" latinLnBrk="0" hangingPunct="1">
      <a:defRPr sz="2400" kern="1200">
        <a:solidFill>
          <a:schemeClr val="tx1"/>
        </a:solidFill>
        <a:latin typeface="Verdana" pitchFamily="34" charset="0"/>
        <a:ea typeface="+mn-ea"/>
        <a:cs typeface="+mn-cs"/>
      </a:defRPr>
    </a:lvl7pPr>
    <a:lvl8pPr marL="3200400" algn="l" defTabSz="914400" rtl="0" eaLnBrk="1" latinLnBrk="0" hangingPunct="1">
      <a:defRPr sz="2400" kern="1200">
        <a:solidFill>
          <a:schemeClr val="tx1"/>
        </a:solidFill>
        <a:latin typeface="Verdana" pitchFamily="34" charset="0"/>
        <a:ea typeface="+mn-ea"/>
        <a:cs typeface="+mn-cs"/>
      </a:defRPr>
    </a:lvl8pPr>
    <a:lvl9pPr marL="3657600" algn="l" defTabSz="914400" rtl="0" eaLnBrk="1" latinLnBrk="0" hangingPunct="1">
      <a:defRPr sz="2400" kern="1200">
        <a:solidFill>
          <a:schemeClr val="tx1"/>
        </a:solidFill>
        <a:latin typeface="Verdan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6699"/>
    <a:srgbClr val="FC0208"/>
    <a:srgbClr val="FFFFFF"/>
    <a:srgbClr val="3399FF"/>
    <a:srgbClr val="10F06B"/>
    <a:srgbClr val="05FB1C"/>
    <a:srgbClr val="0066FF"/>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5" autoAdjust="0"/>
    <p:restoredTop sz="90884" autoAdjust="0"/>
  </p:normalViewPr>
  <p:slideViewPr>
    <p:cSldViewPr>
      <p:cViewPr>
        <p:scale>
          <a:sx n="66" d="100"/>
          <a:sy n="66" d="100"/>
        </p:scale>
        <p:origin x="-690" y="-3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70" d="100"/>
          <a:sy n="70" d="100"/>
        </p:scale>
        <p:origin x="-2196" y="-9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atin typeface="Arial" charset="0"/>
              </a:defRPr>
            </a:lvl1pPr>
          </a:lstStyle>
          <a:p>
            <a:pPr>
              <a:defRPr/>
            </a:pPr>
            <a:endParaRPr lang="it-IT"/>
          </a:p>
        </p:txBody>
      </p:sp>
      <p:sp>
        <p:nvSpPr>
          <p:cNvPr id="28675"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it-IT"/>
          </a:p>
        </p:txBody>
      </p:sp>
      <p:sp>
        <p:nvSpPr>
          <p:cNvPr id="28676"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atin typeface="Arial" charset="0"/>
              </a:defRPr>
            </a:lvl1pPr>
          </a:lstStyle>
          <a:p>
            <a:pPr>
              <a:defRPr/>
            </a:pPr>
            <a:endParaRPr lang="it-IT"/>
          </a:p>
        </p:txBody>
      </p:sp>
      <p:sp>
        <p:nvSpPr>
          <p:cNvPr id="28677"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CCC6F808-7270-4410-B6D5-55FFD0746080}" type="slidenum">
              <a:rPr lang="it-IT"/>
              <a:pPr>
                <a:defRPr/>
              </a:pPr>
              <a:t>‹N›</a:t>
            </a:fld>
            <a:endParaRPr lang="it-IT"/>
          </a:p>
        </p:txBody>
      </p:sp>
    </p:spTree>
    <p:extLst>
      <p:ext uri="{BB962C8B-B14F-4D97-AF65-F5344CB8AC3E}">
        <p14:creationId xmlns:p14="http://schemas.microsoft.com/office/powerpoint/2010/main" val="30477299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65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atin typeface="Arial" charset="0"/>
              </a:defRPr>
            </a:lvl1pPr>
          </a:lstStyle>
          <a:p>
            <a:pPr>
              <a:defRPr/>
            </a:pPr>
            <a:endParaRPr lang="it-IT"/>
          </a:p>
        </p:txBody>
      </p:sp>
      <p:sp>
        <p:nvSpPr>
          <p:cNvPr id="27651"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it-IT"/>
          </a:p>
        </p:txBody>
      </p:sp>
      <p:sp>
        <p:nvSpPr>
          <p:cNvPr id="3379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it-IT" noProof="0" smtClean="0"/>
              <a:t>Fare clic per modificare gli stili del testo dello schema</a:t>
            </a:r>
          </a:p>
          <a:p>
            <a:pPr lvl="1"/>
            <a:r>
              <a:rPr lang="it-IT" noProof="0" smtClean="0"/>
              <a:t>Secondo livello</a:t>
            </a:r>
          </a:p>
          <a:p>
            <a:pPr lvl="2"/>
            <a:r>
              <a:rPr lang="it-IT" noProof="0" smtClean="0"/>
              <a:t>Terzo livello</a:t>
            </a:r>
          </a:p>
          <a:p>
            <a:pPr lvl="3"/>
            <a:r>
              <a:rPr lang="it-IT" noProof="0" smtClean="0"/>
              <a:t>Quarto livello</a:t>
            </a:r>
          </a:p>
          <a:p>
            <a:pPr lvl="4"/>
            <a:r>
              <a:rPr lang="it-IT" noProof="0" smtClean="0"/>
              <a:t>Quinto livello</a:t>
            </a:r>
          </a:p>
        </p:txBody>
      </p:sp>
      <p:sp>
        <p:nvSpPr>
          <p:cNvPr id="2765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atin typeface="Arial" charset="0"/>
              </a:defRPr>
            </a:lvl1pPr>
          </a:lstStyle>
          <a:p>
            <a:pPr>
              <a:defRPr/>
            </a:pPr>
            <a:endParaRPr lang="it-IT"/>
          </a:p>
        </p:txBody>
      </p:sp>
      <p:sp>
        <p:nvSpPr>
          <p:cNvPr id="2765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7EC8E7A5-A1E3-4969-BEB2-790932B7989A}" type="slidenum">
              <a:rPr lang="it-IT"/>
              <a:pPr>
                <a:defRPr/>
              </a:pPr>
              <a:t>‹N›</a:t>
            </a:fld>
            <a:endParaRPr lang="it-IT"/>
          </a:p>
        </p:txBody>
      </p:sp>
    </p:spTree>
    <p:extLst>
      <p:ext uri="{BB962C8B-B14F-4D97-AF65-F5344CB8AC3E}">
        <p14:creationId xmlns:p14="http://schemas.microsoft.com/office/powerpoint/2010/main" val="394015458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0.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4.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7.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8.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9.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14" name="Titolo 13"/>
          <p:cNvSpPr>
            <a:spLocks noGrp="1"/>
          </p:cNvSpPr>
          <p:nvPr>
            <p:ph type="ctrTitle"/>
          </p:nvPr>
        </p:nvSpPr>
        <p:spPr>
          <a:xfrm>
            <a:off x="1432560" y="359898"/>
            <a:ext cx="7406640" cy="1472184"/>
          </a:xfrm>
        </p:spPr>
        <p:txBody>
          <a:bodyPr anchor="b"/>
          <a:lstStyle>
            <a:lvl1pPr algn="l">
              <a:defRPr/>
            </a:lvl1pPr>
            <a:extLst/>
          </a:lstStyle>
          <a:p>
            <a:r>
              <a:rPr kumimoji="0" lang="it-IT" smtClean="0"/>
              <a:t>Fare clic per modificare lo stile del titolo</a:t>
            </a:r>
            <a:endParaRPr kumimoji="0" lang="en-US"/>
          </a:p>
        </p:txBody>
      </p:sp>
      <p:sp>
        <p:nvSpPr>
          <p:cNvPr id="22" name="Sottotitolo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it-IT" smtClean="0"/>
              <a:t>Fare clic per modificare lo stile del sottotitolo dello schema</a:t>
            </a:r>
            <a:endParaRPr kumimoji="0" lang="en-US"/>
          </a:p>
        </p:txBody>
      </p:sp>
      <p:sp>
        <p:nvSpPr>
          <p:cNvPr id="7" name="Segnaposto data 6"/>
          <p:cNvSpPr>
            <a:spLocks noGrp="1"/>
          </p:cNvSpPr>
          <p:nvPr>
            <p:ph type="dt" sz="half" idx="10"/>
          </p:nvPr>
        </p:nvSpPr>
        <p:spPr/>
        <p:txBody>
          <a:bodyPr/>
          <a:lstStyle>
            <a:extLst/>
          </a:lstStyle>
          <a:p>
            <a:pPr>
              <a:defRPr/>
            </a:pPr>
            <a:r>
              <a:rPr lang="it-IT" smtClean="0"/>
              <a:t>Cattedra di diritto privato (A-D) </a:t>
            </a:r>
            <a:endParaRPr lang="it-IT"/>
          </a:p>
        </p:txBody>
      </p:sp>
      <p:sp>
        <p:nvSpPr>
          <p:cNvPr id="20" name="Segnaposto piè di pagina 19"/>
          <p:cNvSpPr>
            <a:spLocks noGrp="1"/>
          </p:cNvSpPr>
          <p:nvPr>
            <p:ph type="ftr" sz="quarter" idx="11"/>
          </p:nvPr>
        </p:nvSpPr>
        <p:spPr/>
        <p:txBody>
          <a:bodyPr/>
          <a:lstStyle>
            <a:extLst/>
          </a:lstStyle>
          <a:p>
            <a:pPr>
              <a:defRPr/>
            </a:pPr>
            <a:r>
              <a:rPr lang="it-IT" smtClean="0"/>
              <a:t>prof. Valerio Donato</a:t>
            </a:r>
            <a:endParaRPr lang="it-IT"/>
          </a:p>
        </p:txBody>
      </p:sp>
      <p:sp>
        <p:nvSpPr>
          <p:cNvPr id="10" name="Segnaposto numero diapositiva 9"/>
          <p:cNvSpPr>
            <a:spLocks noGrp="1"/>
          </p:cNvSpPr>
          <p:nvPr>
            <p:ph type="sldNum" sz="quarter" idx="12"/>
          </p:nvPr>
        </p:nvSpPr>
        <p:spPr/>
        <p:txBody>
          <a:bodyPr/>
          <a:lstStyle>
            <a:extLst/>
          </a:lstStyle>
          <a:p>
            <a:pPr>
              <a:defRPr/>
            </a:pPr>
            <a:fld id="{58010C84-9DFF-49E8-B4EF-CD93C446602F}" type="slidenum">
              <a:rPr lang="it-IT" smtClean="0"/>
              <a:pPr>
                <a:defRPr/>
              </a:pPr>
              <a:t>‹N›</a:t>
            </a:fld>
            <a:endParaRPr lang="it-IT"/>
          </a:p>
        </p:txBody>
      </p:sp>
      <p:sp>
        <p:nvSpPr>
          <p:cNvPr id="8" name="Ovale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e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mc:AlternateContent xmlns:mc="http://schemas.openxmlformats.org/markup-compatibility/2006" xmlns:p14="http://schemas.microsoft.com/office/powerpoint/2010/main">
    <mc:Choice Requires="p14">
      <p:transition spd="slow" p14:dur="1600">
        <p:blinds dir="vert"/>
        <p:sndAc>
          <p:stSnd>
            <p:snd r:embed="rId1" name="chimes.wav"/>
          </p:stSnd>
        </p:sndAc>
      </p:transition>
    </mc:Choice>
    <mc:Fallback xmlns="">
      <p:transition spd="slow">
        <p:blinds dir="vert"/>
        <p:sndAc>
          <p:stSnd>
            <p:snd r:embed="rId3" name="chimes.wav"/>
          </p:stSnd>
        </p:sndAc>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extLst/>
          </a:lstStyle>
          <a:p>
            <a:r>
              <a:rPr kumimoji="0" lang="it-IT" smtClean="0"/>
              <a:t>Fare clic per modificare lo stile del titolo</a:t>
            </a:r>
            <a:endParaRPr kumimoji="0" lang="en-US"/>
          </a:p>
        </p:txBody>
      </p:sp>
      <p:sp>
        <p:nvSpPr>
          <p:cNvPr id="3" name="Segnaposto testo verticale 2"/>
          <p:cNvSpPr>
            <a:spLocks noGrp="1"/>
          </p:cNvSpPr>
          <p:nvPr>
            <p:ph type="body" orient="vert" idx="1"/>
          </p:nvPr>
        </p:nvSpPr>
        <p:spPr/>
        <p:txBody>
          <a:bodyPr vert="eaVert"/>
          <a:lstStyle>
            <a:extLs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extLst/>
          </a:lstStyle>
          <a:p>
            <a:pPr>
              <a:defRPr/>
            </a:pPr>
            <a:r>
              <a:rPr lang="it-IT" smtClean="0"/>
              <a:t>Cattedra di diritto privato (A-D) </a:t>
            </a:r>
            <a:endParaRPr lang="it-IT"/>
          </a:p>
        </p:txBody>
      </p:sp>
      <p:sp>
        <p:nvSpPr>
          <p:cNvPr id="5" name="Segnaposto piè di pagina 4"/>
          <p:cNvSpPr>
            <a:spLocks noGrp="1"/>
          </p:cNvSpPr>
          <p:nvPr>
            <p:ph type="ftr" sz="quarter" idx="11"/>
          </p:nvPr>
        </p:nvSpPr>
        <p:spPr/>
        <p:txBody>
          <a:bodyPr/>
          <a:lstStyle>
            <a:extLst/>
          </a:lstStyle>
          <a:p>
            <a:pPr>
              <a:defRPr/>
            </a:pPr>
            <a:r>
              <a:rPr lang="it-IT" smtClean="0"/>
              <a:t>prof. Valerio Donato</a:t>
            </a:r>
            <a:endParaRPr lang="it-IT"/>
          </a:p>
        </p:txBody>
      </p:sp>
      <p:sp>
        <p:nvSpPr>
          <p:cNvPr id="6" name="Segnaposto numero diapositiva 5"/>
          <p:cNvSpPr>
            <a:spLocks noGrp="1"/>
          </p:cNvSpPr>
          <p:nvPr>
            <p:ph type="sldNum" sz="quarter" idx="12"/>
          </p:nvPr>
        </p:nvSpPr>
        <p:spPr/>
        <p:txBody>
          <a:bodyPr/>
          <a:lstStyle>
            <a:extLst/>
          </a:lstStyle>
          <a:p>
            <a:pPr>
              <a:defRPr/>
            </a:pPr>
            <a:fld id="{1C2AB5ED-59F4-4F51-896C-58112A0DFABB}" type="slidenum">
              <a:rPr lang="it-IT" smtClean="0"/>
              <a:pPr>
                <a:defRPr/>
              </a:pPr>
              <a:t>‹N›</a:t>
            </a:fld>
            <a:endParaRPr lang="it-IT"/>
          </a:p>
        </p:txBody>
      </p:sp>
    </p:spTree>
  </p:cSld>
  <p:clrMapOvr>
    <a:masterClrMapping/>
  </p:clrMapOvr>
  <mc:AlternateContent xmlns:mc="http://schemas.openxmlformats.org/markup-compatibility/2006" xmlns:p14="http://schemas.microsoft.com/office/powerpoint/2010/main">
    <mc:Choice Requires="p14">
      <p:transition spd="slow" p14:dur="1600">
        <p:blinds dir="vert"/>
        <p:sndAc>
          <p:stSnd>
            <p:snd r:embed="rId1" name="chimes.wav"/>
          </p:stSnd>
        </p:sndAc>
      </p:transition>
    </mc:Choice>
    <mc:Fallback xmlns="">
      <p:transition spd="slow">
        <p:blinds dir="vert"/>
        <p:sndAc>
          <p:stSnd>
            <p:snd r:embed="rId3" name="chimes.wav"/>
          </p:stSnd>
        </p:sndAc>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858000" y="274639"/>
            <a:ext cx="1828800" cy="5851525"/>
          </a:xfrm>
        </p:spPr>
        <p:txBody>
          <a:bodyPr vert="eaVert"/>
          <a:lstStyle>
            <a:extLst/>
          </a:lstStyle>
          <a:p>
            <a:r>
              <a:rPr kumimoji="0" lang="it-IT" smtClean="0"/>
              <a:t>Fare clic per modificare lo stile del titolo</a:t>
            </a:r>
            <a:endParaRPr kumimoji="0" lang="en-US"/>
          </a:p>
        </p:txBody>
      </p:sp>
      <p:sp>
        <p:nvSpPr>
          <p:cNvPr id="3" name="Segnaposto testo verticale 2"/>
          <p:cNvSpPr>
            <a:spLocks noGrp="1"/>
          </p:cNvSpPr>
          <p:nvPr>
            <p:ph type="body" orient="vert" idx="1"/>
          </p:nvPr>
        </p:nvSpPr>
        <p:spPr>
          <a:xfrm>
            <a:off x="1143000" y="274640"/>
            <a:ext cx="5562600" cy="5851525"/>
          </a:xfrm>
        </p:spPr>
        <p:txBody>
          <a:bodyPr vert="eaVert"/>
          <a:lstStyle>
            <a:extLs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extLst/>
          </a:lstStyle>
          <a:p>
            <a:pPr>
              <a:defRPr/>
            </a:pPr>
            <a:r>
              <a:rPr lang="it-IT" smtClean="0"/>
              <a:t>Cattedra di diritto privato (A-D) </a:t>
            </a:r>
            <a:endParaRPr lang="it-IT"/>
          </a:p>
        </p:txBody>
      </p:sp>
      <p:sp>
        <p:nvSpPr>
          <p:cNvPr id="5" name="Segnaposto piè di pagina 4"/>
          <p:cNvSpPr>
            <a:spLocks noGrp="1"/>
          </p:cNvSpPr>
          <p:nvPr>
            <p:ph type="ftr" sz="quarter" idx="11"/>
          </p:nvPr>
        </p:nvSpPr>
        <p:spPr/>
        <p:txBody>
          <a:bodyPr/>
          <a:lstStyle>
            <a:extLst/>
          </a:lstStyle>
          <a:p>
            <a:pPr>
              <a:defRPr/>
            </a:pPr>
            <a:r>
              <a:rPr lang="it-IT" smtClean="0"/>
              <a:t>prof. Valerio Donato</a:t>
            </a:r>
            <a:endParaRPr lang="it-IT"/>
          </a:p>
        </p:txBody>
      </p:sp>
      <p:sp>
        <p:nvSpPr>
          <p:cNvPr id="6" name="Segnaposto numero diapositiva 5"/>
          <p:cNvSpPr>
            <a:spLocks noGrp="1"/>
          </p:cNvSpPr>
          <p:nvPr>
            <p:ph type="sldNum" sz="quarter" idx="12"/>
          </p:nvPr>
        </p:nvSpPr>
        <p:spPr/>
        <p:txBody>
          <a:bodyPr/>
          <a:lstStyle>
            <a:extLst/>
          </a:lstStyle>
          <a:p>
            <a:pPr>
              <a:defRPr/>
            </a:pPr>
            <a:fld id="{49B341D4-5EC2-4EF4-8181-35B805684E9E}" type="slidenum">
              <a:rPr lang="it-IT" smtClean="0"/>
              <a:pPr>
                <a:defRPr/>
              </a:pPr>
              <a:t>‹N›</a:t>
            </a:fld>
            <a:endParaRPr lang="it-IT"/>
          </a:p>
        </p:txBody>
      </p:sp>
    </p:spTree>
  </p:cSld>
  <p:clrMapOvr>
    <a:masterClrMapping/>
  </p:clrMapOvr>
  <mc:AlternateContent xmlns:mc="http://schemas.openxmlformats.org/markup-compatibility/2006" xmlns:p14="http://schemas.microsoft.com/office/powerpoint/2010/main">
    <mc:Choice Requires="p14">
      <p:transition spd="slow" p14:dur="1600">
        <p:blinds dir="vert"/>
        <p:sndAc>
          <p:stSnd>
            <p:snd r:embed="rId1" name="chimes.wav"/>
          </p:stSnd>
        </p:sndAc>
      </p:transition>
    </mc:Choice>
    <mc:Fallback xmlns="">
      <p:transition spd="slow">
        <p:blinds dir="vert"/>
        <p:sndAc>
          <p:stSnd>
            <p:snd r:embed="rId3" name="chimes.wav"/>
          </p:stSnd>
        </p:sndAc>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extLst/>
          </a:lstStyle>
          <a:p>
            <a:r>
              <a:rPr kumimoji="0" lang="it-IT" smtClean="0"/>
              <a:t>Fare clic per modificare lo stile del titolo</a:t>
            </a:r>
            <a:endParaRPr kumimoji="0" lang="en-US"/>
          </a:p>
        </p:txBody>
      </p:sp>
      <p:sp>
        <p:nvSpPr>
          <p:cNvPr id="3" name="Segnaposto contenuto 2"/>
          <p:cNvSpPr>
            <a:spLocks noGrp="1"/>
          </p:cNvSpPr>
          <p:nvPr>
            <p:ph idx="1"/>
          </p:nvPr>
        </p:nvSpPr>
        <p:spPr/>
        <p:txBody>
          <a:bodyPr/>
          <a:lstStyle>
            <a:extLs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extLst/>
          </a:lstStyle>
          <a:p>
            <a:pPr>
              <a:defRPr/>
            </a:pPr>
            <a:r>
              <a:rPr lang="it-IT" smtClean="0"/>
              <a:t>Cattedra di diritto privato (A-D) </a:t>
            </a:r>
            <a:endParaRPr lang="it-IT"/>
          </a:p>
        </p:txBody>
      </p:sp>
      <p:sp>
        <p:nvSpPr>
          <p:cNvPr id="5" name="Segnaposto piè di pagina 4"/>
          <p:cNvSpPr>
            <a:spLocks noGrp="1"/>
          </p:cNvSpPr>
          <p:nvPr>
            <p:ph type="ftr" sz="quarter" idx="11"/>
          </p:nvPr>
        </p:nvSpPr>
        <p:spPr/>
        <p:txBody>
          <a:bodyPr/>
          <a:lstStyle>
            <a:extLst/>
          </a:lstStyle>
          <a:p>
            <a:pPr>
              <a:defRPr/>
            </a:pPr>
            <a:r>
              <a:rPr lang="it-IT" smtClean="0"/>
              <a:t>prof. Valerio Donato</a:t>
            </a:r>
            <a:endParaRPr lang="it-IT"/>
          </a:p>
        </p:txBody>
      </p:sp>
      <p:sp>
        <p:nvSpPr>
          <p:cNvPr id="6" name="Segnaposto numero diapositiva 5"/>
          <p:cNvSpPr>
            <a:spLocks noGrp="1"/>
          </p:cNvSpPr>
          <p:nvPr>
            <p:ph type="sldNum" sz="quarter" idx="12"/>
          </p:nvPr>
        </p:nvSpPr>
        <p:spPr/>
        <p:txBody>
          <a:bodyPr/>
          <a:lstStyle>
            <a:extLst/>
          </a:lstStyle>
          <a:p>
            <a:pPr>
              <a:defRPr/>
            </a:pPr>
            <a:fld id="{14BA6D14-3A15-44AE-98EE-88FF143A9C69}" type="slidenum">
              <a:rPr lang="it-IT" smtClean="0"/>
              <a:pPr>
                <a:defRPr/>
              </a:pPr>
              <a:t>‹N›</a:t>
            </a:fld>
            <a:endParaRPr lang="it-IT"/>
          </a:p>
        </p:txBody>
      </p:sp>
    </p:spTree>
  </p:cSld>
  <p:clrMapOvr>
    <a:masterClrMapping/>
  </p:clrMapOvr>
  <mc:AlternateContent xmlns:mc="http://schemas.openxmlformats.org/markup-compatibility/2006" xmlns:p14="http://schemas.microsoft.com/office/powerpoint/2010/main">
    <mc:Choice Requires="p14">
      <p:transition spd="slow" p14:dur="1600">
        <p:blinds dir="vert"/>
        <p:sndAc>
          <p:stSnd>
            <p:snd r:embed="rId1" name="chimes.wav"/>
          </p:stSnd>
        </p:sndAc>
      </p:transition>
    </mc:Choice>
    <mc:Fallback xmlns="">
      <p:transition spd="slow">
        <p:blinds dir="vert"/>
        <p:sndAc>
          <p:stSnd>
            <p:snd r:embed="rId3" name="chimes.wav"/>
          </p:stSnd>
        </p:sndAc>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spTree>
      <p:nvGrpSpPr>
        <p:cNvPr id="1" name=""/>
        <p:cNvGrpSpPr/>
        <p:nvPr/>
      </p:nvGrpSpPr>
      <p:grpSpPr>
        <a:xfrm>
          <a:off x="0" y="0"/>
          <a:ext cx="0" cy="0"/>
          <a:chOff x="0" y="0"/>
          <a:chExt cx="0" cy="0"/>
        </a:xfrm>
      </p:grpSpPr>
      <p:sp>
        <p:nvSpPr>
          <p:cNvPr id="7" name="Rettangolo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olo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it-IT" smtClean="0"/>
              <a:t>Fare clic per modificare lo stile del titolo</a:t>
            </a:r>
            <a:endParaRPr kumimoji="0" lang="en-US"/>
          </a:p>
        </p:txBody>
      </p:sp>
      <p:sp>
        <p:nvSpPr>
          <p:cNvPr id="3" name="Segnaposto testo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it-IT" smtClean="0"/>
              <a:t>Fare clic per modificare stili del testo dello schema</a:t>
            </a:r>
          </a:p>
        </p:txBody>
      </p:sp>
      <p:sp>
        <p:nvSpPr>
          <p:cNvPr id="4" name="Segnaposto data 3"/>
          <p:cNvSpPr>
            <a:spLocks noGrp="1"/>
          </p:cNvSpPr>
          <p:nvPr>
            <p:ph type="dt" sz="half" idx="10"/>
          </p:nvPr>
        </p:nvSpPr>
        <p:spPr/>
        <p:txBody>
          <a:bodyPr/>
          <a:lstStyle>
            <a:extLst/>
          </a:lstStyle>
          <a:p>
            <a:pPr>
              <a:defRPr/>
            </a:pPr>
            <a:r>
              <a:rPr lang="it-IT" smtClean="0"/>
              <a:t>Cattedra di diritto privato (A-D) </a:t>
            </a:r>
            <a:endParaRPr lang="it-IT"/>
          </a:p>
        </p:txBody>
      </p:sp>
      <p:sp>
        <p:nvSpPr>
          <p:cNvPr id="5" name="Segnaposto piè di pagina 4"/>
          <p:cNvSpPr>
            <a:spLocks noGrp="1"/>
          </p:cNvSpPr>
          <p:nvPr>
            <p:ph type="ftr" sz="quarter" idx="11"/>
          </p:nvPr>
        </p:nvSpPr>
        <p:spPr/>
        <p:txBody>
          <a:bodyPr/>
          <a:lstStyle>
            <a:extLst/>
          </a:lstStyle>
          <a:p>
            <a:pPr>
              <a:defRPr/>
            </a:pPr>
            <a:r>
              <a:rPr lang="it-IT" smtClean="0"/>
              <a:t>prof. Valerio Donato</a:t>
            </a:r>
            <a:endParaRPr lang="it-IT"/>
          </a:p>
        </p:txBody>
      </p:sp>
      <p:sp>
        <p:nvSpPr>
          <p:cNvPr id="6" name="Segnaposto numero diapositiva 5"/>
          <p:cNvSpPr>
            <a:spLocks noGrp="1"/>
          </p:cNvSpPr>
          <p:nvPr>
            <p:ph type="sldNum" sz="quarter" idx="12"/>
          </p:nvPr>
        </p:nvSpPr>
        <p:spPr/>
        <p:txBody>
          <a:bodyPr/>
          <a:lstStyle>
            <a:extLst/>
          </a:lstStyle>
          <a:p>
            <a:pPr>
              <a:defRPr/>
            </a:pPr>
            <a:fld id="{FB1BB619-8523-48E7-866D-92AA341784EE}" type="slidenum">
              <a:rPr lang="it-IT" smtClean="0"/>
              <a:pPr>
                <a:defRPr/>
              </a:pPr>
              <a:t>‹N›</a:t>
            </a:fld>
            <a:endParaRPr lang="it-IT"/>
          </a:p>
        </p:txBody>
      </p:sp>
      <p:sp>
        <p:nvSpPr>
          <p:cNvPr id="10" name="Rettangolo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e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e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mc:AlternateContent xmlns:mc="http://schemas.openxmlformats.org/markup-compatibility/2006" xmlns:p14="http://schemas.microsoft.com/office/powerpoint/2010/main">
    <mc:Choice Requires="p14">
      <p:transition spd="slow" p14:dur="1600">
        <p:blinds dir="vert"/>
        <p:sndAc>
          <p:stSnd>
            <p:snd r:embed="rId1" name="chimes.wav"/>
          </p:stSnd>
        </p:sndAc>
      </p:transition>
    </mc:Choice>
    <mc:Fallback xmlns="">
      <p:transition spd="slow">
        <p:blinds dir="vert"/>
        <p:sndAc>
          <p:stSnd>
            <p:snd r:embed="rId3" name="chimes.wav"/>
          </p:stSnd>
        </p:sndAc>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a:xfrm>
            <a:off x="1435608" y="274320"/>
            <a:ext cx="7498080" cy="1143000"/>
          </a:xfrm>
        </p:spPr>
        <p:txBody>
          <a:bodyPr/>
          <a:lstStyle>
            <a:extLst/>
          </a:lstStyle>
          <a:p>
            <a:r>
              <a:rPr kumimoji="0" lang="it-IT" smtClean="0"/>
              <a:t>Fare clic per modificare lo stile del titolo</a:t>
            </a:r>
            <a:endParaRPr kumimoji="0" lang="en-US"/>
          </a:p>
        </p:txBody>
      </p:sp>
      <p:sp>
        <p:nvSpPr>
          <p:cNvPr id="3" name="Segnaposto contenuto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contenuto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5" name="Segnaposto data 4"/>
          <p:cNvSpPr>
            <a:spLocks noGrp="1"/>
          </p:cNvSpPr>
          <p:nvPr>
            <p:ph type="dt" sz="half" idx="10"/>
          </p:nvPr>
        </p:nvSpPr>
        <p:spPr/>
        <p:txBody>
          <a:bodyPr/>
          <a:lstStyle>
            <a:extLst/>
          </a:lstStyle>
          <a:p>
            <a:pPr>
              <a:defRPr/>
            </a:pPr>
            <a:r>
              <a:rPr lang="it-IT" smtClean="0"/>
              <a:t>Cattedra di diritto privato (A-D) </a:t>
            </a:r>
            <a:endParaRPr lang="it-IT"/>
          </a:p>
        </p:txBody>
      </p:sp>
      <p:sp>
        <p:nvSpPr>
          <p:cNvPr id="6" name="Segnaposto piè di pagina 5"/>
          <p:cNvSpPr>
            <a:spLocks noGrp="1"/>
          </p:cNvSpPr>
          <p:nvPr>
            <p:ph type="ftr" sz="quarter" idx="11"/>
          </p:nvPr>
        </p:nvSpPr>
        <p:spPr/>
        <p:txBody>
          <a:bodyPr/>
          <a:lstStyle>
            <a:extLst/>
          </a:lstStyle>
          <a:p>
            <a:pPr>
              <a:defRPr/>
            </a:pPr>
            <a:r>
              <a:rPr lang="it-IT" smtClean="0"/>
              <a:t>prof. Valerio Donato</a:t>
            </a:r>
            <a:endParaRPr lang="it-IT"/>
          </a:p>
        </p:txBody>
      </p:sp>
      <p:sp>
        <p:nvSpPr>
          <p:cNvPr id="7" name="Segnaposto numero diapositiva 6"/>
          <p:cNvSpPr>
            <a:spLocks noGrp="1"/>
          </p:cNvSpPr>
          <p:nvPr>
            <p:ph type="sldNum" sz="quarter" idx="12"/>
          </p:nvPr>
        </p:nvSpPr>
        <p:spPr/>
        <p:txBody>
          <a:bodyPr/>
          <a:lstStyle>
            <a:extLst/>
          </a:lstStyle>
          <a:p>
            <a:pPr>
              <a:defRPr/>
            </a:pPr>
            <a:fld id="{18CB0C17-8799-4948-A635-08DA15D8A7E8}" type="slidenum">
              <a:rPr lang="it-IT" smtClean="0"/>
              <a:pPr>
                <a:defRPr/>
              </a:pPr>
              <a:t>‹N›</a:t>
            </a:fld>
            <a:endParaRPr lang="it-IT"/>
          </a:p>
        </p:txBody>
      </p:sp>
    </p:spTree>
  </p:cSld>
  <p:clrMapOvr>
    <a:masterClrMapping/>
  </p:clrMapOvr>
  <mc:AlternateContent xmlns:mc="http://schemas.openxmlformats.org/markup-compatibility/2006" xmlns:p14="http://schemas.microsoft.com/office/powerpoint/2010/main">
    <mc:Choice Requires="p14">
      <p:transition spd="slow" p14:dur="1600">
        <p:blinds dir="vert"/>
        <p:sndAc>
          <p:stSnd>
            <p:snd r:embed="rId1" name="chimes.wav"/>
          </p:stSnd>
        </p:sndAc>
      </p:transition>
    </mc:Choice>
    <mc:Fallback xmlns="">
      <p:transition spd="slow">
        <p:blinds dir="vert"/>
        <p:sndAc>
          <p:stSnd>
            <p:snd r:embed="rId3" name="chimes.wav"/>
          </p:stSnd>
        </p:sndAc>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it-IT" smtClean="0"/>
              <a:t>Fare clic per modificare lo stile del titolo</a:t>
            </a:r>
            <a:endParaRPr kumimoji="0" lang="en-US"/>
          </a:p>
        </p:txBody>
      </p:sp>
      <p:sp>
        <p:nvSpPr>
          <p:cNvPr id="3" name="Segnaposto testo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it-IT" smtClean="0"/>
              <a:t>Fare clic per modificare stili del testo dello schema</a:t>
            </a:r>
          </a:p>
        </p:txBody>
      </p:sp>
      <p:sp>
        <p:nvSpPr>
          <p:cNvPr id="4" name="Segnaposto testo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it-IT" smtClean="0"/>
              <a:t>Fare clic per modificare stili del testo dello schema</a:t>
            </a:r>
          </a:p>
        </p:txBody>
      </p:sp>
      <p:sp>
        <p:nvSpPr>
          <p:cNvPr id="5" name="Segnaposto contenuto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6" name="Segnaposto contenuto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7" name="Segnaposto data 6"/>
          <p:cNvSpPr>
            <a:spLocks noGrp="1"/>
          </p:cNvSpPr>
          <p:nvPr>
            <p:ph type="dt" sz="half" idx="10"/>
          </p:nvPr>
        </p:nvSpPr>
        <p:spPr/>
        <p:txBody>
          <a:bodyPr/>
          <a:lstStyle>
            <a:extLst/>
          </a:lstStyle>
          <a:p>
            <a:pPr>
              <a:defRPr/>
            </a:pPr>
            <a:r>
              <a:rPr lang="it-IT" smtClean="0"/>
              <a:t>Cattedra di diritto privato (A-D) </a:t>
            </a:r>
            <a:endParaRPr lang="it-IT"/>
          </a:p>
        </p:txBody>
      </p:sp>
      <p:sp>
        <p:nvSpPr>
          <p:cNvPr id="8" name="Segnaposto piè di pagina 7"/>
          <p:cNvSpPr>
            <a:spLocks noGrp="1"/>
          </p:cNvSpPr>
          <p:nvPr>
            <p:ph type="ftr" sz="quarter" idx="11"/>
          </p:nvPr>
        </p:nvSpPr>
        <p:spPr/>
        <p:txBody>
          <a:bodyPr/>
          <a:lstStyle>
            <a:extLst/>
          </a:lstStyle>
          <a:p>
            <a:pPr>
              <a:defRPr/>
            </a:pPr>
            <a:r>
              <a:rPr lang="it-IT" smtClean="0"/>
              <a:t>prof. Valerio Donato</a:t>
            </a:r>
            <a:endParaRPr lang="it-IT"/>
          </a:p>
        </p:txBody>
      </p:sp>
      <p:sp>
        <p:nvSpPr>
          <p:cNvPr id="9" name="Segnaposto numero diapositiva 8"/>
          <p:cNvSpPr>
            <a:spLocks noGrp="1"/>
          </p:cNvSpPr>
          <p:nvPr>
            <p:ph type="sldNum" sz="quarter" idx="12"/>
          </p:nvPr>
        </p:nvSpPr>
        <p:spPr/>
        <p:txBody>
          <a:bodyPr/>
          <a:lstStyle>
            <a:extLst/>
          </a:lstStyle>
          <a:p>
            <a:pPr>
              <a:defRPr/>
            </a:pPr>
            <a:fld id="{268C4383-375A-4CD0-AC44-E39ECFFBE9DE}" type="slidenum">
              <a:rPr lang="it-IT" smtClean="0"/>
              <a:pPr>
                <a:defRPr/>
              </a:pPr>
              <a:t>‹N›</a:t>
            </a:fld>
            <a:endParaRPr lang="it-IT"/>
          </a:p>
        </p:txBody>
      </p:sp>
    </p:spTree>
  </p:cSld>
  <p:clrMapOvr>
    <a:masterClrMapping/>
  </p:clrMapOvr>
  <mc:AlternateContent xmlns:mc="http://schemas.openxmlformats.org/markup-compatibility/2006" xmlns:p14="http://schemas.microsoft.com/office/powerpoint/2010/main">
    <mc:Choice Requires="p14">
      <p:transition spd="slow" p14:dur="1600">
        <p:blinds dir="vert"/>
        <p:sndAc>
          <p:stSnd>
            <p:snd r:embed="rId1" name="chimes.wav"/>
          </p:stSnd>
        </p:sndAc>
      </p:transition>
    </mc:Choice>
    <mc:Fallback xmlns="">
      <p:transition spd="slow">
        <p:blinds dir="vert"/>
        <p:sndAc>
          <p:stSnd>
            <p:snd r:embed="rId3" name="chimes.wav"/>
          </p:stSnd>
        </p:sndAc>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a:xfrm>
            <a:off x="1435608" y="274320"/>
            <a:ext cx="7498080" cy="1143000"/>
          </a:xfrm>
        </p:spPr>
        <p:txBody>
          <a:bodyPr anchor="ctr"/>
          <a:lstStyle>
            <a:extLst/>
          </a:lstStyle>
          <a:p>
            <a:r>
              <a:rPr kumimoji="0" lang="it-IT" smtClean="0"/>
              <a:t>Fare clic per modificare lo stile del titolo</a:t>
            </a:r>
            <a:endParaRPr kumimoji="0" lang="en-US"/>
          </a:p>
        </p:txBody>
      </p:sp>
      <p:sp>
        <p:nvSpPr>
          <p:cNvPr id="3" name="Segnaposto data 2"/>
          <p:cNvSpPr>
            <a:spLocks noGrp="1"/>
          </p:cNvSpPr>
          <p:nvPr>
            <p:ph type="dt" sz="half" idx="10"/>
          </p:nvPr>
        </p:nvSpPr>
        <p:spPr/>
        <p:txBody>
          <a:bodyPr/>
          <a:lstStyle>
            <a:extLst/>
          </a:lstStyle>
          <a:p>
            <a:pPr>
              <a:defRPr/>
            </a:pPr>
            <a:r>
              <a:rPr lang="it-IT" smtClean="0"/>
              <a:t>Cattedra di diritto privato (A-D) </a:t>
            </a:r>
            <a:endParaRPr lang="it-IT"/>
          </a:p>
        </p:txBody>
      </p:sp>
      <p:sp>
        <p:nvSpPr>
          <p:cNvPr id="4" name="Segnaposto piè di pagina 3"/>
          <p:cNvSpPr>
            <a:spLocks noGrp="1"/>
          </p:cNvSpPr>
          <p:nvPr>
            <p:ph type="ftr" sz="quarter" idx="11"/>
          </p:nvPr>
        </p:nvSpPr>
        <p:spPr/>
        <p:txBody>
          <a:bodyPr/>
          <a:lstStyle>
            <a:extLst/>
          </a:lstStyle>
          <a:p>
            <a:pPr>
              <a:defRPr/>
            </a:pPr>
            <a:r>
              <a:rPr lang="it-IT" smtClean="0"/>
              <a:t>prof. Valerio Donato</a:t>
            </a:r>
            <a:endParaRPr lang="it-IT"/>
          </a:p>
        </p:txBody>
      </p:sp>
      <p:sp>
        <p:nvSpPr>
          <p:cNvPr id="5" name="Segnaposto numero diapositiva 4"/>
          <p:cNvSpPr>
            <a:spLocks noGrp="1"/>
          </p:cNvSpPr>
          <p:nvPr>
            <p:ph type="sldNum" sz="quarter" idx="12"/>
          </p:nvPr>
        </p:nvSpPr>
        <p:spPr/>
        <p:txBody>
          <a:bodyPr/>
          <a:lstStyle>
            <a:extLst/>
          </a:lstStyle>
          <a:p>
            <a:pPr>
              <a:defRPr/>
            </a:pPr>
            <a:fld id="{EF3B845A-1BBA-454F-A20C-B8DCC57B4335}" type="slidenum">
              <a:rPr lang="it-IT" smtClean="0"/>
              <a:pPr>
                <a:defRPr/>
              </a:pPr>
              <a:t>‹N›</a:t>
            </a:fld>
            <a:endParaRPr lang="it-IT"/>
          </a:p>
        </p:txBody>
      </p:sp>
    </p:spTree>
  </p:cSld>
  <p:clrMapOvr>
    <a:masterClrMapping/>
  </p:clrMapOvr>
  <mc:AlternateContent xmlns:mc="http://schemas.openxmlformats.org/markup-compatibility/2006" xmlns:p14="http://schemas.microsoft.com/office/powerpoint/2010/main">
    <mc:Choice Requires="p14">
      <p:transition spd="slow" p14:dur="1600">
        <p:blinds dir="vert"/>
        <p:sndAc>
          <p:stSnd>
            <p:snd r:embed="rId1" name="chimes.wav"/>
          </p:stSnd>
        </p:sndAc>
      </p:transition>
    </mc:Choice>
    <mc:Fallback xmlns="">
      <p:transition spd="slow">
        <p:blinds dir="vert"/>
        <p:sndAc>
          <p:stSnd>
            <p:snd r:embed="rId3" name="chimes.wav"/>
          </p:stSnd>
        </p:sndAc>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uota">
    <p:spTree>
      <p:nvGrpSpPr>
        <p:cNvPr id="1" name=""/>
        <p:cNvGrpSpPr/>
        <p:nvPr/>
      </p:nvGrpSpPr>
      <p:grpSpPr>
        <a:xfrm>
          <a:off x="0" y="0"/>
          <a:ext cx="0" cy="0"/>
          <a:chOff x="0" y="0"/>
          <a:chExt cx="0" cy="0"/>
        </a:xfrm>
      </p:grpSpPr>
      <p:sp>
        <p:nvSpPr>
          <p:cNvPr id="5" name="Rettangolo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Segnaposto data 1"/>
          <p:cNvSpPr>
            <a:spLocks noGrp="1"/>
          </p:cNvSpPr>
          <p:nvPr>
            <p:ph type="dt" sz="half" idx="10"/>
          </p:nvPr>
        </p:nvSpPr>
        <p:spPr/>
        <p:txBody>
          <a:bodyPr/>
          <a:lstStyle>
            <a:extLst/>
          </a:lstStyle>
          <a:p>
            <a:pPr>
              <a:defRPr/>
            </a:pPr>
            <a:r>
              <a:rPr lang="it-IT" smtClean="0"/>
              <a:t>Cattedra di diritto privato (A-D) </a:t>
            </a:r>
            <a:endParaRPr lang="it-IT"/>
          </a:p>
        </p:txBody>
      </p:sp>
      <p:sp>
        <p:nvSpPr>
          <p:cNvPr id="3" name="Segnaposto piè di pagina 2"/>
          <p:cNvSpPr>
            <a:spLocks noGrp="1"/>
          </p:cNvSpPr>
          <p:nvPr>
            <p:ph type="ftr" sz="quarter" idx="11"/>
          </p:nvPr>
        </p:nvSpPr>
        <p:spPr/>
        <p:txBody>
          <a:bodyPr/>
          <a:lstStyle>
            <a:extLst/>
          </a:lstStyle>
          <a:p>
            <a:pPr>
              <a:defRPr/>
            </a:pPr>
            <a:r>
              <a:rPr lang="it-IT" smtClean="0"/>
              <a:t>prof. Valerio Donato</a:t>
            </a:r>
            <a:endParaRPr lang="it-IT"/>
          </a:p>
        </p:txBody>
      </p:sp>
      <p:sp>
        <p:nvSpPr>
          <p:cNvPr id="4" name="Segnaposto numero diapositiva 3"/>
          <p:cNvSpPr>
            <a:spLocks noGrp="1"/>
          </p:cNvSpPr>
          <p:nvPr>
            <p:ph type="sldNum" sz="quarter" idx="12"/>
          </p:nvPr>
        </p:nvSpPr>
        <p:spPr/>
        <p:txBody>
          <a:bodyPr/>
          <a:lstStyle>
            <a:extLst/>
          </a:lstStyle>
          <a:p>
            <a:pPr>
              <a:defRPr/>
            </a:pPr>
            <a:fld id="{AC9BDE25-F4B3-419A-8114-B2D5F54A61AF}" type="slidenum">
              <a:rPr lang="it-IT" smtClean="0"/>
              <a:pPr>
                <a:defRPr/>
              </a:pPr>
              <a:t>‹N›</a:t>
            </a:fld>
            <a:endParaRPr lang="it-IT"/>
          </a:p>
        </p:txBody>
      </p:sp>
      <p:sp>
        <p:nvSpPr>
          <p:cNvPr id="6" name="Rettangolo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mc:AlternateContent xmlns:mc="http://schemas.openxmlformats.org/markup-compatibility/2006" xmlns:p14="http://schemas.microsoft.com/office/powerpoint/2010/main">
    <mc:Choice Requires="p14">
      <p:transition spd="slow" p14:dur="1600">
        <p:blinds dir="vert"/>
        <p:sndAc>
          <p:stSnd>
            <p:snd r:embed="rId1" name="chimes.wav"/>
          </p:stSnd>
        </p:sndAc>
      </p:transition>
    </mc:Choice>
    <mc:Fallback xmlns="">
      <p:transition spd="slow">
        <p:blinds dir="vert"/>
        <p:sndAc>
          <p:stSnd>
            <p:snd r:embed="rId3" name="chimes.wav"/>
          </p:stSnd>
        </p:sndAc>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it-IT" smtClean="0"/>
              <a:t>Fare clic per modificare lo stile del titolo</a:t>
            </a:r>
            <a:endParaRPr kumimoji="0" lang="en-US"/>
          </a:p>
        </p:txBody>
      </p:sp>
      <p:sp>
        <p:nvSpPr>
          <p:cNvPr id="3" name="Segnaposto testo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it-IT" smtClean="0"/>
              <a:t>Fare clic per modificare stili del testo dello schema</a:t>
            </a:r>
          </a:p>
        </p:txBody>
      </p:sp>
      <p:sp>
        <p:nvSpPr>
          <p:cNvPr id="4" name="Segnaposto contenuto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5" name="Segnaposto data 4"/>
          <p:cNvSpPr>
            <a:spLocks noGrp="1"/>
          </p:cNvSpPr>
          <p:nvPr>
            <p:ph type="dt" sz="half" idx="10"/>
          </p:nvPr>
        </p:nvSpPr>
        <p:spPr/>
        <p:txBody>
          <a:bodyPr/>
          <a:lstStyle>
            <a:extLst/>
          </a:lstStyle>
          <a:p>
            <a:pPr>
              <a:defRPr/>
            </a:pPr>
            <a:r>
              <a:rPr lang="it-IT" smtClean="0"/>
              <a:t>Cattedra di diritto privato (A-D) </a:t>
            </a:r>
            <a:endParaRPr lang="it-IT"/>
          </a:p>
        </p:txBody>
      </p:sp>
      <p:sp>
        <p:nvSpPr>
          <p:cNvPr id="6" name="Segnaposto piè di pagina 5"/>
          <p:cNvSpPr>
            <a:spLocks noGrp="1"/>
          </p:cNvSpPr>
          <p:nvPr>
            <p:ph type="ftr" sz="quarter" idx="11"/>
          </p:nvPr>
        </p:nvSpPr>
        <p:spPr/>
        <p:txBody>
          <a:bodyPr/>
          <a:lstStyle>
            <a:extLst/>
          </a:lstStyle>
          <a:p>
            <a:pPr>
              <a:defRPr/>
            </a:pPr>
            <a:r>
              <a:rPr lang="it-IT" smtClean="0"/>
              <a:t>prof. Valerio Donato</a:t>
            </a:r>
            <a:endParaRPr lang="it-IT"/>
          </a:p>
        </p:txBody>
      </p:sp>
      <p:sp>
        <p:nvSpPr>
          <p:cNvPr id="7" name="Segnaposto numero diapositiva 6"/>
          <p:cNvSpPr>
            <a:spLocks noGrp="1"/>
          </p:cNvSpPr>
          <p:nvPr>
            <p:ph type="sldNum" sz="quarter" idx="12"/>
          </p:nvPr>
        </p:nvSpPr>
        <p:spPr/>
        <p:txBody>
          <a:bodyPr/>
          <a:lstStyle>
            <a:extLst/>
          </a:lstStyle>
          <a:p>
            <a:pPr>
              <a:defRPr/>
            </a:pPr>
            <a:fld id="{8E438A18-681B-42A3-80E4-CD101868208F}" type="slidenum">
              <a:rPr lang="it-IT" smtClean="0"/>
              <a:pPr>
                <a:defRPr/>
              </a:pPr>
              <a:t>‹N›</a:t>
            </a:fld>
            <a:endParaRPr lang="it-IT"/>
          </a:p>
        </p:txBody>
      </p:sp>
    </p:spTree>
  </p:cSld>
  <p:clrMapOvr>
    <a:masterClrMapping/>
  </p:clrMapOvr>
  <mc:AlternateContent xmlns:mc="http://schemas.openxmlformats.org/markup-compatibility/2006" xmlns:p14="http://schemas.microsoft.com/office/powerpoint/2010/main">
    <mc:Choice Requires="p14">
      <p:transition spd="slow" p14:dur="1600">
        <p:blinds dir="vert"/>
        <p:sndAc>
          <p:stSnd>
            <p:snd r:embed="rId1" name="chimes.wav"/>
          </p:stSnd>
        </p:sndAc>
      </p:transition>
    </mc:Choice>
    <mc:Fallback xmlns="">
      <p:transition spd="slow">
        <p:blinds dir="vert"/>
        <p:sndAc>
          <p:stSnd>
            <p:snd r:embed="rId3" name="chimes.wav"/>
          </p:stSnd>
        </p:sndAc>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it-IT" smtClean="0"/>
              <a:t>Fare clic per modificare lo stile del titolo</a:t>
            </a:r>
            <a:endParaRPr kumimoji="0" lang="en-US"/>
          </a:p>
        </p:txBody>
      </p:sp>
      <p:sp>
        <p:nvSpPr>
          <p:cNvPr id="5" name="Segnaposto data 4"/>
          <p:cNvSpPr>
            <a:spLocks noGrp="1"/>
          </p:cNvSpPr>
          <p:nvPr>
            <p:ph type="dt" sz="half" idx="10"/>
          </p:nvPr>
        </p:nvSpPr>
        <p:spPr/>
        <p:txBody>
          <a:bodyPr/>
          <a:lstStyle>
            <a:extLst/>
          </a:lstStyle>
          <a:p>
            <a:pPr>
              <a:defRPr/>
            </a:pPr>
            <a:r>
              <a:rPr lang="it-IT" smtClean="0"/>
              <a:t>Cattedra di diritto privato (A-D) </a:t>
            </a:r>
            <a:endParaRPr lang="it-IT"/>
          </a:p>
        </p:txBody>
      </p:sp>
      <p:sp>
        <p:nvSpPr>
          <p:cNvPr id="6" name="Segnaposto piè di pagina 5"/>
          <p:cNvSpPr>
            <a:spLocks noGrp="1"/>
          </p:cNvSpPr>
          <p:nvPr>
            <p:ph type="ftr" sz="quarter" idx="11"/>
          </p:nvPr>
        </p:nvSpPr>
        <p:spPr/>
        <p:txBody>
          <a:bodyPr/>
          <a:lstStyle>
            <a:extLst/>
          </a:lstStyle>
          <a:p>
            <a:pPr>
              <a:defRPr/>
            </a:pPr>
            <a:r>
              <a:rPr lang="it-IT" smtClean="0"/>
              <a:t>prof. Valerio Donato</a:t>
            </a:r>
            <a:endParaRPr lang="it-IT"/>
          </a:p>
        </p:txBody>
      </p:sp>
      <p:sp>
        <p:nvSpPr>
          <p:cNvPr id="7" name="Segnaposto numero diapositiva 6"/>
          <p:cNvSpPr>
            <a:spLocks noGrp="1"/>
          </p:cNvSpPr>
          <p:nvPr>
            <p:ph type="sldNum" sz="quarter" idx="12"/>
          </p:nvPr>
        </p:nvSpPr>
        <p:spPr/>
        <p:txBody>
          <a:bodyPr/>
          <a:lstStyle>
            <a:extLst/>
          </a:lstStyle>
          <a:p>
            <a:pPr>
              <a:defRPr/>
            </a:pPr>
            <a:fld id="{2992DF2C-B03F-49A4-98F1-0785D31338E0}" type="slidenum">
              <a:rPr lang="it-IT" smtClean="0"/>
              <a:pPr>
                <a:defRPr/>
              </a:pPr>
              <a:t>‹N›</a:t>
            </a:fld>
            <a:endParaRPr lang="it-IT"/>
          </a:p>
        </p:txBody>
      </p:sp>
      <p:sp>
        <p:nvSpPr>
          <p:cNvPr id="8" name="Rettangolo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Segnaposto immagine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it-IT" smtClean="0"/>
              <a:t>Fare clic sull'icona per inserire un'immagine</a:t>
            </a:r>
            <a:endParaRPr kumimoji="0" lang="en-US" dirty="0"/>
          </a:p>
        </p:txBody>
      </p:sp>
      <p:sp>
        <p:nvSpPr>
          <p:cNvPr id="9" name="Elaborazione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Elaborazione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Segnaposto testo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it-IT" smtClean="0"/>
              <a:t>Fare clic per modificare stili del testo dello schema</a:t>
            </a:r>
          </a:p>
        </p:txBody>
      </p:sp>
    </p:spTree>
  </p:cSld>
  <p:clrMapOvr>
    <a:masterClrMapping/>
  </p:clrMapOvr>
  <mc:AlternateContent xmlns:mc="http://schemas.openxmlformats.org/markup-compatibility/2006" xmlns:p14="http://schemas.microsoft.com/office/powerpoint/2010/main">
    <mc:Choice Requires="p14">
      <p:transition spd="slow" p14:dur="1600">
        <p:blinds dir="vert"/>
        <p:sndAc>
          <p:stSnd>
            <p:snd r:embed="rId1" name="chimes.wav"/>
          </p:stSnd>
        </p:sndAc>
      </p:transition>
    </mc:Choice>
    <mc:Fallback xmlns="">
      <p:transition spd="slow">
        <p:blinds dir="vert"/>
        <p:sndAc>
          <p:stSnd>
            <p:snd r:embed="rId3" name="chimes.wav"/>
          </p:stSnd>
        </p:sndAc>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audio" Target="../media/audio1.wav"/><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audio" Target="../media/audio1.wav"/></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Torta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e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Anello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ttangolo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Segnaposto titolo 4"/>
          <p:cNvSpPr>
            <a:spLocks noGrp="1"/>
          </p:cNvSpPr>
          <p:nvPr>
            <p:ph type="title"/>
          </p:nvPr>
        </p:nvSpPr>
        <p:spPr>
          <a:xfrm>
            <a:off x="1435608" y="274638"/>
            <a:ext cx="7498080" cy="1143000"/>
          </a:xfrm>
          <a:prstGeom prst="rect">
            <a:avLst/>
          </a:prstGeom>
        </p:spPr>
        <p:txBody>
          <a:bodyPr anchor="ctr">
            <a:normAutofit/>
          </a:bodyPr>
          <a:lstStyle>
            <a:extLst/>
          </a:lstStyle>
          <a:p>
            <a:r>
              <a:rPr kumimoji="0" lang="it-IT" smtClean="0"/>
              <a:t>Fare clic per modificare lo stile del titolo</a:t>
            </a:r>
            <a:endParaRPr kumimoji="0" lang="en-US"/>
          </a:p>
        </p:txBody>
      </p:sp>
      <p:sp>
        <p:nvSpPr>
          <p:cNvPr id="9" name="Segnaposto testo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it-IT" smtClean="0"/>
              <a:t>Fare clic per modificare stili del testo dello schema</a:t>
            </a:r>
          </a:p>
          <a:p>
            <a:pPr lvl="1" eaLnBrk="1" latinLnBrk="0" hangingPunct="1"/>
            <a:r>
              <a:rPr kumimoji="0" lang="it-IT" smtClean="0"/>
              <a:t>Secondo livello</a:t>
            </a:r>
          </a:p>
          <a:p>
            <a:pPr lvl="2" eaLnBrk="1" latinLnBrk="0" hangingPunct="1"/>
            <a:r>
              <a:rPr kumimoji="0" lang="it-IT" smtClean="0"/>
              <a:t>Terzo livello</a:t>
            </a:r>
          </a:p>
          <a:p>
            <a:pPr lvl="3" eaLnBrk="1" latinLnBrk="0" hangingPunct="1"/>
            <a:r>
              <a:rPr kumimoji="0" lang="it-IT" smtClean="0"/>
              <a:t>Quarto livello</a:t>
            </a:r>
          </a:p>
          <a:p>
            <a:pPr lvl="4" eaLnBrk="1" latinLnBrk="0" hangingPunct="1"/>
            <a:r>
              <a:rPr kumimoji="0" lang="it-IT" smtClean="0"/>
              <a:t>Quinto livello</a:t>
            </a:r>
            <a:endParaRPr kumimoji="0" lang="en-US"/>
          </a:p>
        </p:txBody>
      </p:sp>
      <p:sp>
        <p:nvSpPr>
          <p:cNvPr id="24" name="Segnaposto data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pPr>
              <a:defRPr/>
            </a:pPr>
            <a:r>
              <a:rPr lang="it-IT" smtClean="0"/>
              <a:t>Cattedra di diritto privato (A-D) </a:t>
            </a:r>
            <a:endParaRPr lang="it-IT"/>
          </a:p>
        </p:txBody>
      </p:sp>
      <p:sp>
        <p:nvSpPr>
          <p:cNvPr id="10" name="Segnaposto piè di pagina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pPr>
              <a:defRPr/>
            </a:pPr>
            <a:r>
              <a:rPr lang="it-IT" smtClean="0"/>
              <a:t>prof. Valerio Donato</a:t>
            </a:r>
            <a:endParaRPr lang="it-IT"/>
          </a:p>
        </p:txBody>
      </p:sp>
      <p:sp>
        <p:nvSpPr>
          <p:cNvPr id="22" name="Segnaposto numero diapositiva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pPr>
              <a:defRPr/>
            </a:pPr>
            <a:fld id="{B7BAB9A2-1845-4A68-9A1A-D8FC82A3F32B}" type="slidenum">
              <a:rPr lang="it-IT" smtClean="0"/>
              <a:pPr>
                <a:defRPr/>
              </a:pPr>
              <a:t>‹N›</a:t>
            </a:fld>
            <a:endParaRPr lang="it-IT"/>
          </a:p>
        </p:txBody>
      </p:sp>
      <p:sp>
        <p:nvSpPr>
          <p:cNvPr id="15" name="Rettangolo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Lst>
  <mc:AlternateContent xmlns:mc="http://schemas.openxmlformats.org/markup-compatibility/2006" xmlns:p14="http://schemas.microsoft.com/office/powerpoint/2010/main">
    <mc:Choice Requires="p14">
      <p:transition spd="slow" p14:dur="1600">
        <p:blinds dir="vert"/>
        <p:sndAc>
          <p:stSnd>
            <p:snd r:embed="rId13" name="chimes.wav"/>
          </p:stSnd>
        </p:sndAc>
      </p:transition>
    </mc:Choice>
    <mc:Fallback xmlns="">
      <p:transition spd="slow">
        <p:blinds dir="vert"/>
        <p:sndAc>
          <p:stSnd>
            <p:snd r:embed="rId14" name="chimes.wav"/>
          </p:stSnd>
        </p:sndAc>
      </p:transition>
    </mc:Fallback>
  </mc:AlternateContent>
  <p:timing>
    <p:tnLst>
      <p:par>
        <p:cTn id="1" dur="indefinite" restart="never" nodeType="tmRoot"/>
      </p:par>
    </p:tnLst>
  </p:timing>
  <p:hf hdr="0"/>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audio" Target="../media/audio2.wav"/><Relationship Id="rId1" Type="http://schemas.openxmlformats.org/officeDocument/2006/relationships/slideLayout" Target="../slideLayouts/slideLayout1.xml"/><Relationship Id="rId4" Type="http://schemas.openxmlformats.org/officeDocument/2006/relationships/audio" Target="../media/audio2.wav"/></Relationships>
</file>

<file path=ppt/slides/_rels/slide10.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audio" Target="../media/audio1.wav"/><Relationship Id="rId1" Type="http://schemas.openxmlformats.org/officeDocument/2006/relationships/slideLayout" Target="../slideLayouts/slideLayout2.xml"/><Relationship Id="rId4" Type="http://schemas.openxmlformats.org/officeDocument/2006/relationships/audio" Target="../media/audio1.wav"/></Relationships>
</file>

<file path=ppt/slides/_rels/slide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audio" Target="../media/audio1.wav"/><Relationship Id="rId1" Type="http://schemas.openxmlformats.org/officeDocument/2006/relationships/slideLayout" Target="../slideLayouts/slideLayout2.xml"/><Relationship Id="rId4" Type="http://schemas.openxmlformats.org/officeDocument/2006/relationships/audio" Target="../media/audio1.wav"/></Relationships>
</file>

<file path=ppt/slides/_rels/slide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audio" Target="../media/audio1.wav"/><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ottotitolo 1"/>
          <p:cNvSpPr>
            <a:spLocks noGrp="1"/>
          </p:cNvSpPr>
          <p:nvPr>
            <p:ph type="subTitle" idx="1"/>
          </p:nvPr>
        </p:nvSpPr>
        <p:spPr>
          <a:xfrm>
            <a:off x="990887" y="548680"/>
            <a:ext cx="8138170" cy="1728192"/>
          </a:xfrm>
        </p:spPr>
        <p:txBody>
          <a:bodyPr>
            <a:noAutofit/>
          </a:bodyPr>
          <a:lstStyle/>
          <a:p>
            <a:pPr algn="ctr"/>
            <a:r>
              <a:rPr lang="it-IT" sz="3200" b="1" dirty="0" smtClean="0">
                <a:latin typeface="Times New Roman" pitchFamily="18" charset="0"/>
                <a:cs typeface="Times New Roman" pitchFamily="18" charset="0"/>
              </a:rPr>
              <a:t>La </a:t>
            </a:r>
            <a:r>
              <a:rPr lang="it-IT" sz="3200" b="1" dirty="0">
                <a:latin typeface="Times New Roman" pitchFamily="18" charset="0"/>
                <a:cs typeface="Times New Roman" pitchFamily="18" charset="0"/>
              </a:rPr>
              <a:t>legge n. 189 dell’8 novembre 2012 (art.3 comma I) o “Legge Balduzzi”.</a:t>
            </a:r>
          </a:p>
          <a:p>
            <a:pPr algn="ctr"/>
            <a:r>
              <a:rPr lang="it-IT" sz="3200" b="1" dirty="0">
                <a:latin typeface="Times New Roman" pitchFamily="18" charset="0"/>
                <a:cs typeface="Times New Roman" pitchFamily="18" charset="0"/>
              </a:rPr>
              <a:t>Verso il superamento della natura contrattuale del rapporto tra il medico ed il paziente?</a:t>
            </a:r>
            <a:endParaRPr lang="it-IT" sz="3200" b="1" dirty="0" smtClean="0">
              <a:latin typeface="Times New Roman" pitchFamily="18" charset="0"/>
              <a:cs typeface="Times New Roman" pitchFamily="18" charset="0"/>
            </a:endParaRPr>
          </a:p>
        </p:txBody>
      </p:sp>
      <p:sp>
        <p:nvSpPr>
          <p:cNvPr id="7" name="Sottotitolo 1"/>
          <p:cNvSpPr txBox="1">
            <a:spLocks/>
          </p:cNvSpPr>
          <p:nvPr/>
        </p:nvSpPr>
        <p:spPr>
          <a:xfrm>
            <a:off x="6161805" y="6165304"/>
            <a:ext cx="2736304" cy="428886"/>
          </a:xfrm>
          <a:prstGeom prst="rect">
            <a:avLst/>
          </a:prstGeom>
        </p:spPr>
        <p:txBody>
          <a:bodyPr tIns="0">
            <a:noAutofit/>
          </a:bodyPr>
          <a:lstStyle>
            <a:lvl1pPr marL="27432" indent="0" algn="l" rtl="0" eaLnBrk="1" latinLnBrk="0" hangingPunct="1">
              <a:lnSpc>
                <a:spcPct val="100000"/>
              </a:lnSpc>
              <a:spcBef>
                <a:spcPts val="600"/>
              </a:spcBef>
              <a:buClr>
                <a:schemeClr val="accent1"/>
              </a:buClr>
              <a:buSzPct val="80000"/>
              <a:buFont typeface="Wingdings 2"/>
              <a:buNone/>
              <a:defRPr kumimoji="0" sz="2600" kern="1200">
                <a:solidFill>
                  <a:schemeClr val="tx2">
                    <a:shade val="30000"/>
                    <a:satMod val="150000"/>
                  </a:schemeClr>
                </a:solidFill>
                <a:latin typeface="+mn-lt"/>
                <a:ea typeface="+mn-ea"/>
                <a:cs typeface="+mn-cs"/>
              </a:defRPr>
            </a:lvl1pPr>
            <a:lvl2pPr marL="457200" indent="0" algn="ctr" rtl="0" eaLnBrk="1" latinLnBrk="0" hangingPunct="1">
              <a:lnSpc>
                <a:spcPct val="100000"/>
              </a:lnSpc>
              <a:spcBef>
                <a:spcPts val="550"/>
              </a:spcBef>
              <a:buClr>
                <a:schemeClr val="accent1"/>
              </a:buClr>
              <a:buFont typeface="Verdana"/>
              <a:buNone/>
              <a:defRPr kumimoji="0" sz="2800" kern="1200">
                <a:solidFill>
                  <a:schemeClr val="tx1"/>
                </a:solidFill>
                <a:latin typeface="+mn-lt"/>
                <a:ea typeface="+mn-ea"/>
                <a:cs typeface="+mn-cs"/>
              </a:defRPr>
            </a:lvl2pPr>
            <a:lvl3pPr marL="914400" indent="0" algn="ctr" rtl="0" eaLnBrk="1" latinLnBrk="0" hangingPunct="1">
              <a:lnSpc>
                <a:spcPct val="100000"/>
              </a:lnSpc>
              <a:spcBef>
                <a:spcPct val="20000"/>
              </a:spcBef>
              <a:buClr>
                <a:schemeClr val="accent2"/>
              </a:buClr>
              <a:buFont typeface="Wingdings 2"/>
              <a:buNone/>
              <a:defRPr kumimoji="0" sz="2400" kern="1200">
                <a:solidFill>
                  <a:schemeClr val="tx1"/>
                </a:solidFill>
                <a:latin typeface="+mn-lt"/>
                <a:ea typeface="+mn-ea"/>
                <a:cs typeface="+mn-cs"/>
              </a:defRPr>
            </a:lvl3pPr>
            <a:lvl4pPr marL="1371600" indent="0" algn="ctr" rtl="0" eaLnBrk="1" latinLnBrk="0" hangingPunct="1">
              <a:lnSpc>
                <a:spcPct val="100000"/>
              </a:lnSpc>
              <a:spcBef>
                <a:spcPct val="20000"/>
              </a:spcBef>
              <a:buClr>
                <a:schemeClr val="accent3"/>
              </a:buClr>
              <a:buFont typeface="Wingdings 2"/>
              <a:buNone/>
              <a:defRPr kumimoji="0" sz="2000" kern="1200">
                <a:solidFill>
                  <a:schemeClr val="tx1"/>
                </a:solidFill>
                <a:latin typeface="+mn-lt"/>
                <a:ea typeface="+mn-ea"/>
                <a:cs typeface="+mn-cs"/>
              </a:defRPr>
            </a:lvl4pPr>
            <a:lvl5pPr marL="1828800" indent="0" algn="ctr" rtl="0" eaLnBrk="1" latinLnBrk="0" hangingPunct="1">
              <a:lnSpc>
                <a:spcPct val="100000"/>
              </a:lnSpc>
              <a:spcBef>
                <a:spcPct val="20000"/>
              </a:spcBef>
              <a:buClr>
                <a:schemeClr val="accent4"/>
              </a:buClr>
              <a:buFont typeface="Wingdings 2"/>
              <a:buNone/>
              <a:defRPr kumimoji="0" sz="2000" kern="1200">
                <a:solidFill>
                  <a:schemeClr val="tx1"/>
                </a:solidFill>
                <a:latin typeface="+mn-lt"/>
                <a:ea typeface="+mn-ea"/>
                <a:cs typeface="+mn-cs"/>
              </a:defRPr>
            </a:lvl5pPr>
            <a:lvl6pPr marL="2286000" indent="0" algn="ctr" rtl="0" eaLnBrk="1" latinLnBrk="0" hangingPunct="1">
              <a:lnSpc>
                <a:spcPct val="100000"/>
              </a:lnSpc>
              <a:spcBef>
                <a:spcPct val="20000"/>
              </a:spcBef>
              <a:buClr>
                <a:schemeClr val="accent5"/>
              </a:buClr>
              <a:buFont typeface="Wingdings 2"/>
              <a:buNone/>
              <a:defRPr kumimoji="0" sz="2000" kern="1200">
                <a:solidFill>
                  <a:schemeClr val="tx1"/>
                </a:solidFill>
                <a:latin typeface="+mn-lt"/>
                <a:ea typeface="+mn-ea"/>
                <a:cs typeface="+mn-cs"/>
              </a:defRPr>
            </a:lvl6pPr>
            <a:lvl7pPr marL="2743200" indent="0" algn="ctr" rtl="0" eaLnBrk="1" latinLnBrk="0" hangingPunct="1">
              <a:lnSpc>
                <a:spcPct val="100000"/>
              </a:lnSpc>
              <a:spcBef>
                <a:spcPct val="20000"/>
              </a:spcBef>
              <a:buClr>
                <a:schemeClr val="accent6"/>
              </a:buClr>
              <a:buFont typeface="Wingdings 2"/>
              <a:buNone/>
              <a:defRPr kumimoji="0" sz="2000" kern="1200">
                <a:solidFill>
                  <a:schemeClr val="tx1"/>
                </a:solidFill>
                <a:latin typeface="+mn-lt"/>
                <a:ea typeface="+mn-ea"/>
                <a:cs typeface="+mn-cs"/>
              </a:defRPr>
            </a:lvl7pPr>
            <a:lvl8pPr marL="3200400" indent="0" algn="ctr" rtl="0" eaLnBrk="1" latinLnBrk="0" hangingPunct="1">
              <a:lnSpc>
                <a:spcPct val="100000"/>
              </a:lnSpc>
              <a:spcBef>
                <a:spcPct val="20000"/>
              </a:spcBef>
              <a:buClr>
                <a:schemeClr val="accent6"/>
              </a:buClr>
              <a:buFont typeface="Wingdings 2"/>
              <a:buNone/>
              <a:defRPr kumimoji="0" sz="2000" kern="1200">
                <a:solidFill>
                  <a:schemeClr val="tx1"/>
                </a:solidFill>
                <a:latin typeface="+mn-lt"/>
                <a:ea typeface="+mn-ea"/>
                <a:cs typeface="+mn-cs"/>
              </a:defRPr>
            </a:lvl8pPr>
            <a:lvl9pPr marL="3657600" indent="0" algn="ctr" rtl="0" eaLnBrk="1" latinLnBrk="0" hangingPunct="1">
              <a:lnSpc>
                <a:spcPct val="100000"/>
              </a:lnSpc>
              <a:spcBef>
                <a:spcPct val="20000"/>
              </a:spcBef>
              <a:buClr>
                <a:schemeClr val="accent6"/>
              </a:buClr>
              <a:buFont typeface="Wingdings 2"/>
              <a:buNone/>
              <a:defRPr kumimoji="0" sz="2000" kern="1200">
                <a:solidFill>
                  <a:schemeClr val="tx1"/>
                </a:solidFill>
                <a:latin typeface="+mn-lt"/>
                <a:ea typeface="+mn-ea"/>
                <a:cs typeface="+mn-cs"/>
              </a:defRPr>
            </a:lvl9pPr>
            <a:extLst/>
          </a:lstStyle>
          <a:p>
            <a:pPr algn="r"/>
            <a:r>
              <a:rPr lang="it-IT" sz="1800" cap="small" dirty="0" smtClean="0">
                <a:latin typeface="Times New Roman" pitchFamily="18" charset="0"/>
                <a:cs typeface="Times New Roman" pitchFamily="18" charset="0"/>
              </a:rPr>
              <a:t>Giuseppe</a:t>
            </a:r>
            <a:r>
              <a:rPr lang="it-IT" sz="1800" b="1" cap="small" dirty="0" smtClean="0">
                <a:latin typeface="Times New Roman" pitchFamily="18" charset="0"/>
                <a:cs typeface="Times New Roman" pitchFamily="18" charset="0"/>
              </a:rPr>
              <a:t> </a:t>
            </a:r>
            <a:r>
              <a:rPr lang="it-IT" sz="1800" cap="small" dirty="0" smtClean="0">
                <a:latin typeface="Times New Roman" pitchFamily="18" charset="0"/>
                <a:cs typeface="Times New Roman" pitchFamily="18" charset="0"/>
              </a:rPr>
              <a:t>Buffone</a:t>
            </a:r>
            <a:endParaRPr lang="it-IT" sz="1800" cap="small" dirty="0">
              <a:latin typeface="Times New Roman" pitchFamily="18" charset="0"/>
              <a:cs typeface="Times New Roman" pitchFamily="18" charset="0"/>
            </a:endParaRPr>
          </a:p>
        </p:txBody>
      </p:sp>
      <p:pic>
        <p:nvPicPr>
          <p:cNvPr id="1026" name="Picture 2" descr="http://www.immaginarioscientifico.it/wp-content/uploads/2011/03/2011_marzo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0717" y="3140968"/>
            <a:ext cx="8378259" cy="2736304"/>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cSld>
  <p:clrMapOvr>
    <a:masterClrMapping/>
  </p:clrMapOvr>
  <mc:AlternateContent xmlns:mc="http://schemas.openxmlformats.org/markup-compatibility/2006" xmlns:p14="http://schemas.microsoft.com/office/powerpoint/2010/main">
    <mc:Choice Requires="p14">
      <p:transition spd="slow" p14:dur="1600">
        <p:blinds dir="vert"/>
        <p:sndAc>
          <p:stSnd>
            <p:snd r:embed="rId2" name="coin.wav"/>
          </p:stSnd>
        </p:sndAc>
      </p:transition>
    </mc:Choice>
    <mc:Fallback xmlns="">
      <p:transition spd="slow">
        <p:blinds dir="vert"/>
        <p:sndAc>
          <p:stSnd>
            <p:snd r:embed="rId4" name="coin.wav"/>
          </p:stSnd>
        </p:sndAc>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57188" y="785813"/>
            <a:ext cx="8229600" cy="1139825"/>
          </a:xfrm>
        </p:spPr>
        <p:txBody>
          <a:bodyPr>
            <a:normAutofit fontScale="90000"/>
          </a:bodyPr>
          <a:lstStyle/>
          <a:p>
            <a:pPr>
              <a:defRPr/>
            </a:pPr>
            <a:r>
              <a:rPr lang="it-IT" dirty="0" smtClean="0"/>
              <a:t>Che significato attribuire alla proposizione:</a:t>
            </a:r>
            <a:endParaRPr lang="it-IT" dirty="0"/>
          </a:p>
        </p:txBody>
      </p:sp>
      <p:sp>
        <p:nvSpPr>
          <p:cNvPr id="6" name="Segnaposto numero diapositiva 5"/>
          <p:cNvSpPr>
            <a:spLocks noGrp="1"/>
          </p:cNvSpPr>
          <p:nvPr>
            <p:ph type="sldNum" sz="quarter" idx="12"/>
          </p:nvPr>
        </p:nvSpPr>
        <p:spPr/>
        <p:txBody>
          <a:bodyPr/>
          <a:lstStyle/>
          <a:p>
            <a:pPr>
              <a:defRPr/>
            </a:pPr>
            <a:fld id="{6DD9CFBD-F5D7-421D-B6F7-67AA9B4C1A02}" type="slidenum">
              <a:rPr lang="it-IT" smtClean="0"/>
              <a:pPr>
                <a:defRPr/>
              </a:pPr>
              <a:t>10</a:t>
            </a:fld>
            <a:endParaRPr lang="it-IT"/>
          </a:p>
        </p:txBody>
      </p:sp>
      <p:sp>
        <p:nvSpPr>
          <p:cNvPr id="7" name="CasellaDiTesto 6"/>
          <p:cNvSpPr txBox="1"/>
          <p:nvPr/>
        </p:nvSpPr>
        <p:spPr>
          <a:xfrm>
            <a:off x="355069" y="3356992"/>
            <a:ext cx="8286750" cy="3293209"/>
          </a:xfrm>
          <a:prstGeom prst="rect">
            <a:avLst/>
          </a:prstGeom>
        </p:spPr>
        <p:style>
          <a:lnRef idx="2">
            <a:schemeClr val="accent3"/>
          </a:lnRef>
          <a:fillRef idx="1">
            <a:schemeClr val="lt1"/>
          </a:fillRef>
          <a:effectRef idx="0">
            <a:schemeClr val="accent3"/>
          </a:effectRef>
          <a:fontRef idx="minor">
            <a:schemeClr val="dk1"/>
          </a:fontRef>
        </p:style>
        <p:txBody>
          <a:bodyPr>
            <a:spAutoFit/>
          </a:bodyPr>
          <a:lstStyle/>
          <a:p>
            <a:pPr>
              <a:defRPr/>
            </a:pPr>
            <a:endParaRPr lang="it-IT" sz="3200" b="1" dirty="0"/>
          </a:p>
          <a:p>
            <a:pPr>
              <a:defRPr/>
            </a:pPr>
            <a:r>
              <a:rPr lang="it-IT" sz="3600" dirty="0"/>
              <a:t>In tali casi </a:t>
            </a:r>
            <a:r>
              <a:rPr lang="it-IT" sz="3600" dirty="0" smtClean="0"/>
              <a:t>(esclusione responsabilità penale per colpa lieve) </a:t>
            </a:r>
            <a:r>
              <a:rPr lang="it-IT" sz="3600" b="1" u="sng" dirty="0" smtClean="0"/>
              <a:t>resta </a:t>
            </a:r>
            <a:r>
              <a:rPr lang="it-IT" sz="3600" b="1" u="sng" dirty="0"/>
              <a:t>comunque fermo l’obbligo di cui all’articolo 2043 del codice </a:t>
            </a:r>
            <a:r>
              <a:rPr lang="it-IT" sz="3600" b="1" u="sng" dirty="0" smtClean="0"/>
              <a:t>civile</a:t>
            </a:r>
          </a:p>
          <a:p>
            <a:pPr>
              <a:defRPr/>
            </a:pPr>
            <a:endParaRPr lang="it-IT" sz="3200" b="1" dirty="0">
              <a:effectLst>
                <a:outerShdw blurRad="38100" dist="38100" dir="2700000" algn="tl">
                  <a:srgbClr val="000000">
                    <a:alpha val="43137"/>
                  </a:srgbClr>
                </a:outerShdw>
              </a:effectLst>
            </a:endParaRPr>
          </a:p>
        </p:txBody>
      </p:sp>
      <p:sp>
        <p:nvSpPr>
          <p:cNvPr id="5" name="CasellaDiTesto 4"/>
          <p:cNvSpPr txBox="1"/>
          <p:nvPr/>
        </p:nvSpPr>
        <p:spPr>
          <a:xfrm>
            <a:off x="6516216" y="27856"/>
            <a:ext cx="2490614" cy="3647152"/>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pPr>
              <a:defRPr/>
            </a:pPr>
            <a:endParaRPr lang="it-IT" sz="3200" b="1" dirty="0"/>
          </a:p>
          <a:p>
            <a:pPr>
              <a:defRPr/>
            </a:pPr>
            <a:r>
              <a:rPr lang="it-IT" sz="19900" b="1" dirty="0" smtClean="0">
                <a:latin typeface="Times New Roman" pitchFamily="18" charset="0"/>
                <a:cs typeface="Times New Roman" pitchFamily="18" charset="0"/>
              </a:rPr>
              <a:t>?</a:t>
            </a:r>
          </a:p>
        </p:txBody>
      </p:sp>
    </p:spTree>
  </p:cSld>
  <p:clrMapOvr>
    <a:masterClrMapping/>
  </p:clrMapOvr>
  <mc:AlternateContent xmlns:mc="http://schemas.openxmlformats.org/markup-compatibility/2006" xmlns:p14="http://schemas.microsoft.com/office/powerpoint/2010/main">
    <mc:Choice Requires="p14">
      <p:transition spd="slow" p14:dur="1600">
        <p:blinds dir="vert"/>
        <p:sndAc>
          <p:stSnd>
            <p:snd r:embed="rId2" name="chimes.wav"/>
          </p:stSnd>
        </p:sndAc>
      </p:transition>
    </mc:Choice>
    <mc:Fallback xmlns="">
      <p:transition spd="slow">
        <p:blinds dir="vert"/>
        <p:sndAc>
          <p:stSnd>
            <p:snd r:embed="rId3" name="chimes.wav"/>
          </p:stSnd>
        </p:sndAc>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4"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from="(-#ppt_w/2)" to="(#ppt_x)" calcmode="lin" valueType="num">
                                      <p:cBhvr>
                                        <p:cTn id="7" dur="600" fill="hold">
                                          <p:stCondLst>
                                            <p:cond delay="0"/>
                                          </p:stCondLst>
                                        </p:cTn>
                                        <p:tgtEl>
                                          <p:spTgt spid="7"/>
                                        </p:tgtEl>
                                        <p:attrNameLst>
                                          <p:attrName>ppt_x</p:attrName>
                                        </p:attrNameLst>
                                      </p:cBhvr>
                                    </p:anim>
                                    <p:anim from="0" to="-1.0" calcmode="lin" valueType="num">
                                      <p:cBhvr>
                                        <p:cTn id="8" dur="200" decel="50000" autoRev="1" fill="hold">
                                          <p:stCondLst>
                                            <p:cond delay="600"/>
                                          </p:stCondLst>
                                        </p:cTn>
                                        <p:tgtEl>
                                          <p:spTgt spid="7"/>
                                        </p:tgtEl>
                                        <p:attrNameLst>
                                          <p:attrName>xshear</p:attrName>
                                        </p:attrNameLst>
                                      </p:cBhvr>
                                    </p:anim>
                                    <p:animScale>
                                      <p:cBhvr>
                                        <p:cTn id="9" dur="200" decel="100000" autoRev="1" fill="hold">
                                          <p:stCondLst>
                                            <p:cond delay="600"/>
                                          </p:stCondLst>
                                        </p:cTn>
                                        <p:tgtEl>
                                          <p:spTgt spid="7"/>
                                        </p:tgtEl>
                                      </p:cBhvr>
                                      <p:from x="100000" y="100000"/>
                                      <p:to x="80000" y="100000"/>
                                    </p:animScale>
                                    <p:anim by="(#ppt_h/3+#ppt_w*0.1)" calcmode="lin" valueType="num">
                                      <p:cBhvr additive="sum">
                                        <p:cTn id="10" dur="200" decel="100000" autoRev="1" fill="hold">
                                          <p:stCondLst>
                                            <p:cond delay="600"/>
                                          </p:stCondLst>
                                        </p:cTn>
                                        <p:tgtEl>
                                          <p:spTgt spid="7"/>
                                        </p:tgtEl>
                                        <p:attrNameLst>
                                          <p:attrName>ppt_x</p:attrName>
                                        </p:attrNameLst>
                                      </p:cBhvr>
                                    </p:anim>
                                  </p:childTnLst>
                                </p:cTn>
                              </p:par>
                            </p:childTnLst>
                          </p:cTn>
                        </p:par>
                      </p:childTnLst>
                    </p:cTn>
                  </p:par>
                  <p:par>
                    <p:cTn id="11" fill="hold">
                      <p:stCondLst>
                        <p:cond delay="indefinite"/>
                      </p:stCondLst>
                      <p:childTnLst>
                        <p:par>
                          <p:cTn id="12" fill="hold">
                            <p:stCondLst>
                              <p:cond delay="0"/>
                            </p:stCondLst>
                            <p:childTnLst>
                              <p:par>
                                <p:cTn id="13" presetID="26"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wipe(down)">
                                      <p:cBhvr>
                                        <p:cTn id="15" dur="580">
                                          <p:stCondLst>
                                            <p:cond delay="0"/>
                                          </p:stCondLst>
                                        </p:cTn>
                                        <p:tgtEl>
                                          <p:spTgt spid="5"/>
                                        </p:tgtEl>
                                      </p:cBhvr>
                                    </p:animEffect>
                                    <p:anim calcmode="lin" valueType="num">
                                      <p:cBhvr>
                                        <p:cTn id="16"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17"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18"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19"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20"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21" dur="26">
                                          <p:stCondLst>
                                            <p:cond delay="650"/>
                                          </p:stCondLst>
                                        </p:cTn>
                                        <p:tgtEl>
                                          <p:spTgt spid="5"/>
                                        </p:tgtEl>
                                      </p:cBhvr>
                                      <p:to x="100000" y="60000"/>
                                    </p:animScale>
                                    <p:animScale>
                                      <p:cBhvr>
                                        <p:cTn id="22" dur="166" decel="50000">
                                          <p:stCondLst>
                                            <p:cond delay="676"/>
                                          </p:stCondLst>
                                        </p:cTn>
                                        <p:tgtEl>
                                          <p:spTgt spid="5"/>
                                        </p:tgtEl>
                                      </p:cBhvr>
                                      <p:to x="100000" y="100000"/>
                                    </p:animScale>
                                    <p:animScale>
                                      <p:cBhvr>
                                        <p:cTn id="23" dur="26">
                                          <p:stCondLst>
                                            <p:cond delay="1312"/>
                                          </p:stCondLst>
                                        </p:cTn>
                                        <p:tgtEl>
                                          <p:spTgt spid="5"/>
                                        </p:tgtEl>
                                      </p:cBhvr>
                                      <p:to x="100000" y="80000"/>
                                    </p:animScale>
                                    <p:animScale>
                                      <p:cBhvr>
                                        <p:cTn id="24" dur="166" decel="50000">
                                          <p:stCondLst>
                                            <p:cond delay="1338"/>
                                          </p:stCondLst>
                                        </p:cTn>
                                        <p:tgtEl>
                                          <p:spTgt spid="5"/>
                                        </p:tgtEl>
                                      </p:cBhvr>
                                      <p:to x="100000" y="100000"/>
                                    </p:animScale>
                                    <p:animScale>
                                      <p:cBhvr>
                                        <p:cTn id="25" dur="26">
                                          <p:stCondLst>
                                            <p:cond delay="1642"/>
                                          </p:stCondLst>
                                        </p:cTn>
                                        <p:tgtEl>
                                          <p:spTgt spid="5"/>
                                        </p:tgtEl>
                                      </p:cBhvr>
                                      <p:to x="100000" y="90000"/>
                                    </p:animScale>
                                    <p:animScale>
                                      <p:cBhvr>
                                        <p:cTn id="26" dur="166" decel="50000">
                                          <p:stCondLst>
                                            <p:cond delay="1668"/>
                                          </p:stCondLst>
                                        </p:cTn>
                                        <p:tgtEl>
                                          <p:spTgt spid="5"/>
                                        </p:tgtEl>
                                      </p:cBhvr>
                                      <p:to x="100000" y="100000"/>
                                    </p:animScale>
                                    <p:animScale>
                                      <p:cBhvr>
                                        <p:cTn id="27" dur="26">
                                          <p:stCondLst>
                                            <p:cond delay="1808"/>
                                          </p:stCondLst>
                                        </p:cTn>
                                        <p:tgtEl>
                                          <p:spTgt spid="5"/>
                                        </p:tgtEl>
                                      </p:cBhvr>
                                      <p:to x="100000" y="95000"/>
                                    </p:animScale>
                                    <p:animScale>
                                      <p:cBhvr>
                                        <p:cTn id="28" dur="166" decel="50000">
                                          <p:stCondLst>
                                            <p:cond delay="1834"/>
                                          </p:stCondLst>
                                        </p:cTn>
                                        <p:tgtEl>
                                          <p:spTgt spid="5"/>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5"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egnaposto numero diapositiva 5"/>
          <p:cNvSpPr>
            <a:spLocks noGrp="1"/>
          </p:cNvSpPr>
          <p:nvPr>
            <p:ph type="sldNum" sz="quarter" idx="12"/>
          </p:nvPr>
        </p:nvSpPr>
        <p:spPr/>
        <p:txBody>
          <a:bodyPr/>
          <a:lstStyle/>
          <a:p>
            <a:pPr>
              <a:defRPr/>
            </a:pPr>
            <a:fld id="{EA6231E7-D00A-465D-80A1-63E57B6467E8}" type="slidenum">
              <a:rPr lang="it-IT"/>
              <a:pPr>
                <a:defRPr/>
              </a:pPr>
              <a:t>11</a:t>
            </a:fld>
            <a:endParaRPr lang="it-IT"/>
          </a:p>
        </p:txBody>
      </p:sp>
      <p:sp>
        <p:nvSpPr>
          <p:cNvPr id="7" name="CasellaDiTesto 6"/>
          <p:cNvSpPr txBox="1"/>
          <p:nvPr/>
        </p:nvSpPr>
        <p:spPr>
          <a:xfrm>
            <a:off x="357187" y="188640"/>
            <a:ext cx="8072438" cy="584775"/>
          </a:xfrm>
          <a:prstGeom prst="rect">
            <a:avLst/>
          </a:prstGeom>
        </p:spPr>
        <p:style>
          <a:lnRef idx="2">
            <a:schemeClr val="accent3"/>
          </a:lnRef>
          <a:fillRef idx="1">
            <a:schemeClr val="lt1"/>
          </a:fillRef>
          <a:effectRef idx="0">
            <a:schemeClr val="accent3"/>
          </a:effectRef>
          <a:fontRef idx="minor">
            <a:schemeClr val="dk1"/>
          </a:fontRef>
        </p:style>
        <p:txBody>
          <a:bodyPr>
            <a:spAutoFit/>
          </a:bodyPr>
          <a:lstStyle/>
          <a:p>
            <a:pPr>
              <a:defRPr/>
            </a:pPr>
            <a:r>
              <a:rPr lang="it-IT" sz="3200" b="1" dirty="0" smtClean="0">
                <a:solidFill>
                  <a:schemeClr val="tx1">
                    <a:lumMod val="10000"/>
                  </a:schemeClr>
                </a:solidFill>
              </a:rPr>
              <a:t>Premesse</a:t>
            </a:r>
            <a:endParaRPr lang="it-IT" sz="3200" b="1" dirty="0">
              <a:solidFill>
                <a:schemeClr val="tx1">
                  <a:lumMod val="10000"/>
                </a:schemeClr>
              </a:solidFill>
            </a:endParaRPr>
          </a:p>
        </p:txBody>
      </p:sp>
      <p:sp>
        <p:nvSpPr>
          <p:cNvPr id="9" name="Freccia in giù 8"/>
          <p:cNvSpPr>
            <a:spLocks noChangeArrowheads="1"/>
          </p:cNvSpPr>
          <p:nvPr/>
        </p:nvSpPr>
        <p:spPr bwMode="auto">
          <a:xfrm>
            <a:off x="899592" y="620688"/>
            <a:ext cx="1428750" cy="1785937"/>
          </a:xfrm>
          <a:prstGeom prst="downArrow">
            <a:avLst>
              <a:gd name="adj1" fmla="val 50000"/>
              <a:gd name="adj2" fmla="val 50000"/>
            </a:avLst>
          </a:prstGeom>
          <a:solidFill>
            <a:srgbClr val="993366"/>
          </a:solidFill>
          <a:ln w="9525" algn="ctr">
            <a:solidFill>
              <a:schemeClr val="tx1"/>
            </a:solidFill>
            <a:round/>
            <a:headEnd/>
            <a:tailEnd/>
          </a:ln>
        </p:spPr>
        <p:txBody>
          <a:bodyPr wrap="none" anchor="ctr"/>
          <a:lstStyle/>
          <a:p>
            <a:endParaRPr lang="it-IT"/>
          </a:p>
        </p:txBody>
      </p:sp>
      <p:sp>
        <p:nvSpPr>
          <p:cNvPr id="10" name="Segnaposto contenuto 2"/>
          <p:cNvSpPr txBox="1">
            <a:spLocks/>
          </p:cNvSpPr>
          <p:nvPr/>
        </p:nvSpPr>
        <p:spPr bwMode="auto">
          <a:xfrm>
            <a:off x="30290" y="2459895"/>
            <a:ext cx="7846789" cy="4424387"/>
          </a:xfrm>
          <a:prstGeom prst="rect">
            <a:avLst/>
          </a:prstGeom>
          <a:ln>
            <a:headEnd/>
            <a:tailEnd/>
          </a:ln>
        </p:spPr>
        <p:style>
          <a:lnRef idx="2">
            <a:schemeClr val="accent2"/>
          </a:lnRef>
          <a:fillRef idx="1">
            <a:schemeClr val="lt1"/>
          </a:fillRef>
          <a:effectRef idx="0">
            <a:schemeClr val="accent2"/>
          </a:effectRef>
          <a:fontRef idx="minor">
            <a:schemeClr val="dk1"/>
          </a:fontRef>
        </p:style>
        <p:txBody>
          <a:bodyPr/>
          <a:lstStyle/>
          <a:p>
            <a:pPr marL="342900" indent="-342900" algn="l">
              <a:spcBef>
                <a:spcPct val="20000"/>
              </a:spcBef>
              <a:buClr>
                <a:schemeClr val="hlink"/>
              </a:buClr>
              <a:buSzPct val="70000"/>
              <a:buFont typeface="Wingdings" pitchFamily="2" charset="2"/>
              <a:buChar char="u"/>
              <a:defRPr/>
            </a:pPr>
            <a:r>
              <a:rPr lang="it-IT" sz="3200" kern="0" dirty="0" smtClean="0">
                <a:effectLst>
                  <a:outerShdw blurRad="38100" dist="38100" dir="2700000" algn="tl">
                    <a:srgbClr val="000000"/>
                  </a:outerShdw>
                </a:effectLst>
                <a:latin typeface="+mn-lt"/>
              </a:rPr>
              <a:t>Principio del Legislatore consapevole</a:t>
            </a:r>
            <a:endParaRPr lang="it-IT" sz="3200" kern="0" dirty="0" smtClean="0">
              <a:latin typeface="+mn-lt"/>
            </a:endParaRPr>
          </a:p>
          <a:p>
            <a:pPr algn="l">
              <a:spcBef>
                <a:spcPct val="20000"/>
              </a:spcBef>
              <a:buClr>
                <a:schemeClr val="hlink"/>
              </a:buClr>
              <a:buSzPct val="70000"/>
              <a:defRPr/>
            </a:pPr>
            <a:r>
              <a:rPr lang="it-IT" sz="2800" dirty="0"/>
              <a:t>Cass. civ., sez. III, 24 agosto 2007, n. 17958: Il canone interpretativo del “Legislatore consapevole” presuppone un Parlamento attento al diritto giurisprudenziale e composto, almeno in parte, da tecnici. Ciò detto, si tratta di un criterio che deve orientare l’interprete verso la scelta ermeneutica più vicina alla volontà sovrana del popolo come rappresentato nelle Camere</a:t>
            </a:r>
            <a:endParaRPr lang="it-IT" sz="2800" i="1" kern="0" dirty="0">
              <a:effectLst>
                <a:outerShdw blurRad="38100" dist="38100" dir="2700000" algn="tl">
                  <a:srgbClr val="000000"/>
                </a:outerShdw>
              </a:effectLst>
              <a:latin typeface="+mn-lt"/>
            </a:endParaRPr>
          </a:p>
        </p:txBody>
      </p:sp>
      <p:sp>
        <p:nvSpPr>
          <p:cNvPr id="8" name="Freccia in giù 7"/>
          <p:cNvSpPr>
            <a:spLocks noChangeArrowheads="1"/>
          </p:cNvSpPr>
          <p:nvPr/>
        </p:nvSpPr>
        <p:spPr bwMode="auto">
          <a:xfrm>
            <a:off x="5868144" y="673958"/>
            <a:ext cx="1428750" cy="1785937"/>
          </a:xfrm>
          <a:prstGeom prst="downArrow">
            <a:avLst>
              <a:gd name="adj1" fmla="val 50000"/>
              <a:gd name="adj2" fmla="val 50000"/>
            </a:avLst>
          </a:prstGeom>
          <a:solidFill>
            <a:srgbClr val="993366"/>
          </a:solidFill>
          <a:ln w="9525" algn="ctr">
            <a:solidFill>
              <a:schemeClr val="tx1"/>
            </a:solidFill>
            <a:round/>
            <a:headEnd/>
            <a:tailEnd/>
          </a:ln>
        </p:spPr>
        <p:txBody>
          <a:bodyPr wrap="none" anchor="ctr"/>
          <a:lstStyle/>
          <a:p>
            <a:endParaRPr lang="it-IT"/>
          </a:p>
        </p:txBody>
      </p:sp>
      <p:sp>
        <p:nvSpPr>
          <p:cNvPr id="11" name="Segnaposto contenuto 2"/>
          <p:cNvSpPr txBox="1">
            <a:spLocks/>
          </p:cNvSpPr>
          <p:nvPr/>
        </p:nvSpPr>
        <p:spPr bwMode="auto">
          <a:xfrm>
            <a:off x="51565" y="2403879"/>
            <a:ext cx="8768907" cy="4424387"/>
          </a:xfrm>
          <a:prstGeom prst="rect">
            <a:avLst/>
          </a:prstGeom>
          <a:ln>
            <a:headEnd/>
            <a:tailEnd/>
          </a:ln>
        </p:spPr>
        <p:style>
          <a:lnRef idx="2">
            <a:schemeClr val="accent2"/>
          </a:lnRef>
          <a:fillRef idx="1">
            <a:schemeClr val="lt1"/>
          </a:fillRef>
          <a:effectRef idx="0">
            <a:schemeClr val="accent2"/>
          </a:effectRef>
          <a:fontRef idx="minor">
            <a:schemeClr val="dk1"/>
          </a:fontRef>
        </p:style>
        <p:txBody>
          <a:bodyPr/>
          <a:lstStyle/>
          <a:p>
            <a:pPr marL="342900" indent="-342900" algn="l">
              <a:spcBef>
                <a:spcPct val="20000"/>
              </a:spcBef>
              <a:buClr>
                <a:schemeClr val="hlink"/>
              </a:buClr>
              <a:buSzPct val="70000"/>
              <a:buFont typeface="Wingdings" pitchFamily="2" charset="2"/>
              <a:buChar char="u"/>
              <a:defRPr/>
            </a:pPr>
            <a:r>
              <a:rPr lang="it-IT" sz="3200" kern="0" dirty="0" smtClean="0">
                <a:effectLst>
                  <a:outerShdw blurRad="38100" dist="38100" dir="2700000" algn="tl">
                    <a:srgbClr val="000000"/>
                  </a:outerShdw>
                </a:effectLst>
                <a:latin typeface="+mn-lt"/>
              </a:rPr>
              <a:t>Principio del Legislatore «interventista»</a:t>
            </a:r>
            <a:endParaRPr lang="it-IT" sz="3200" kern="0" dirty="0" smtClean="0">
              <a:latin typeface="+mn-lt"/>
            </a:endParaRPr>
          </a:p>
          <a:p>
            <a:pPr algn="l">
              <a:spcBef>
                <a:spcPct val="20000"/>
              </a:spcBef>
              <a:buClr>
                <a:schemeClr val="hlink"/>
              </a:buClr>
              <a:buSzPct val="70000"/>
              <a:defRPr/>
            </a:pPr>
            <a:r>
              <a:rPr lang="it-IT" sz="2800" dirty="0" smtClean="0"/>
              <a:t>Norme che «non interpretano» ma presuppongono alcuni concetti dati per assiomi presupponenti </a:t>
            </a:r>
          </a:p>
          <a:p>
            <a:pPr algn="l">
              <a:spcBef>
                <a:spcPct val="20000"/>
              </a:spcBef>
              <a:buClr>
                <a:schemeClr val="hlink"/>
              </a:buClr>
              <a:buSzPct val="70000"/>
              <a:defRPr/>
            </a:pPr>
            <a:r>
              <a:rPr lang="it-IT" sz="2800" b="1" dirty="0" smtClean="0"/>
              <a:t>v</a:t>
            </a:r>
            <a:r>
              <a:rPr lang="it-IT" sz="2800" b="1" dirty="0"/>
              <a:t>. Cass. civ., sez. III, sentenza 20 novembre n. 20292, Pres. Petti, est. Travaglino in cui la Corte di Cassazione reputa che i d.P.R. </a:t>
            </a:r>
            <a:r>
              <a:rPr lang="it-IT" sz="2800" b="1" dirty="0" smtClean="0"/>
              <a:t>37 e 181 del 2009 abbiano  </a:t>
            </a:r>
            <a:r>
              <a:rPr lang="it-IT" sz="2800" b="1" dirty="0"/>
              <a:t>“</a:t>
            </a:r>
            <a:r>
              <a:rPr lang="it-IT" sz="2800" b="1" i="1" dirty="0"/>
              <a:t>inequivocamente resa manifesta la volontà del legislatore</a:t>
            </a:r>
            <a:r>
              <a:rPr lang="it-IT" sz="2800" b="1" dirty="0" smtClean="0"/>
              <a:t>” di afferma la autonomia ontologia del danno morale). </a:t>
            </a:r>
            <a:endParaRPr lang="it-IT" sz="2800" dirty="0"/>
          </a:p>
        </p:txBody>
      </p:sp>
      <p:sp>
        <p:nvSpPr>
          <p:cNvPr id="12" name="Text Box 4"/>
          <p:cNvSpPr txBox="1">
            <a:spLocks noChangeArrowheads="1"/>
          </p:cNvSpPr>
          <p:nvPr/>
        </p:nvSpPr>
        <p:spPr bwMode="auto">
          <a:xfrm>
            <a:off x="222732" y="1916832"/>
            <a:ext cx="8597740" cy="4680520"/>
          </a:xfrm>
          <a:prstGeom prst="rect">
            <a:avLst/>
          </a:prstGeom>
          <a:ln>
            <a:headEnd/>
            <a:tailEnd/>
          </a:ln>
        </p:spPr>
        <p:style>
          <a:lnRef idx="0">
            <a:schemeClr val="accent1"/>
          </a:lnRef>
          <a:fillRef idx="3">
            <a:schemeClr val="accent1"/>
          </a:fillRef>
          <a:effectRef idx="3">
            <a:schemeClr val="accent1"/>
          </a:effectRef>
          <a:fontRef idx="minor">
            <a:schemeClr val="lt1"/>
          </a:fontRef>
        </p:style>
        <p:txBody>
          <a:bodyPr/>
          <a:lstStyle/>
          <a:p>
            <a:pPr>
              <a:defRPr/>
            </a:pPr>
            <a:r>
              <a:rPr lang="it-IT" sz="4800" b="1" dirty="0" smtClean="0">
                <a:latin typeface="Georgia" pitchFamily="18" charset="0"/>
              </a:rPr>
              <a:t>Il legislatore</a:t>
            </a:r>
          </a:p>
          <a:p>
            <a:pPr>
              <a:defRPr/>
            </a:pPr>
            <a:r>
              <a:rPr lang="it-IT" sz="4800" b="1" dirty="0" smtClean="0">
                <a:latin typeface="Georgia" pitchFamily="18" charset="0"/>
              </a:rPr>
              <a:t>Interviene nella circolazione giuridica dei concetti e getta frammenti di sovranità nel terreno della interpretazione</a:t>
            </a:r>
          </a:p>
          <a:p>
            <a:pPr>
              <a:defRPr/>
            </a:pPr>
            <a:endParaRPr lang="it-IT" sz="3200" b="1" dirty="0">
              <a:latin typeface="Georgia" pitchFamily="18" charset="0"/>
            </a:endParaRPr>
          </a:p>
          <a:p>
            <a:pPr algn="l">
              <a:defRPr/>
            </a:pPr>
            <a:endParaRPr lang="it-IT" sz="3200" b="1" dirty="0">
              <a:latin typeface="Georgia" pitchFamily="18" charset="0"/>
            </a:endParaRPr>
          </a:p>
        </p:txBody>
      </p:sp>
    </p:spTree>
    <p:extLst>
      <p:ext uri="{BB962C8B-B14F-4D97-AF65-F5344CB8AC3E}">
        <p14:creationId xmlns:p14="http://schemas.microsoft.com/office/powerpoint/2010/main" val="989967760"/>
      </p:ext>
    </p:extLst>
  </p:cSld>
  <p:clrMapOvr>
    <a:masterClrMapping/>
  </p:clrMapOvr>
  <mc:AlternateContent xmlns:mc="http://schemas.openxmlformats.org/markup-compatibility/2006" xmlns:p14="http://schemas.microsoft.com/office/powerpoint/2010/main">
    <mc:Choice Requires="p14">
      <p:transition spd="slow" p14:dur="1600">
        <p:blinds dir="vert"/>
        <p:sndAc>
          <p:stSnd>
            <p:snd r:embed="rId2" name="chimes.wav"/>
          </p:stSnd>
        </p:sndAc>
      </p:transition>
    </mc:Choice>
    <mc:Fallback xmlns="">
      <p:transition spd="slow">
        <p:blinds dir="vert"/>
        <p:sndAc>
          <p:stSnd>
            <p:snd r:embed="rId3" name="chimes.wav"/>
          </p:stSnd>
        </p:sndAc>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4"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from="(-#ppt_w/2)" to="(#ppt_x)" calcmode="lin" valueType="num">
                                      <p:cBhvr>
                                        <p:cTn id="7" dur="600" fill="hold">
                                          <p:stCondLst>
                                            <p:cond delay="0"/>
                                          </p:stCondLst>
                                        </p:cTn>
                                        <p:tgtEl>
                                          <p:spTgt spid="7"/>
                                        </p:tgtEl>
                                        <p:attrNameLst>
                                          <p:attrName>ppt_x</p:attrName>
                                        </p:attrNameLst>
                                      </p:cBhvr>
                                    </p:anim>
                                    <p:anim from="0" to="-1.0" calcmode="lin" valueType="num">
                                      <p:cBhvr>
                                        <p:cTn id="8" dur="200" decel="50000" autoRev="1" fill="hold">
                                          <p:stCondLst>
                                            <p:cond delay="600"/>
                                          </p:stCondLst>
                                        </p:cTn>
                                        <p:tgtEl>
                                          <p:spTgt spid="7"/>
                                        </p:tgtEl>
                                        <p:attrNameLst>
                                          <p:attrName>xshear</p:attrName>
                                        </p:attrNameLst>
                                      </p:cBhvr>
                                    </p:anim>
                                    <p:animScale>
                                      <p:cBhvr>
                                        <p:cTn id="9" dur="200" decel="100000" autoRev="1" fill="hold">
                                          <p:stCondLst>
                                            <p:cond delay="600"/>
                                          </p:stCondLst>
                                        </p:cTn>
                                        <p:tgtEl>
                                          <p:spTgt spid="7"/>
                                        </p:tgtEl>
                                      </p:cBhvr>
                                      <p:from x="100000" y="100000"/>
                                      <p:to x="80000" y="100000"/>
                                    </p:animScale>
                                    <p:anim by="(#ppt_h/3+#ppt_w*0.1)" calcmode="lin" valueType="num">
                                      <p:cBhvr additive="sum">
                                        <p:cTn id="10" dur="200" decel="100000" autoRev="1" fill="hold">
                                          <p:stCondLst>
                                            <p:cond delay="600"/>
                                          </p:stCondLst>
                                        </p:cTn>
                                        <p:tgtEl>
                                          <p:spTgt spid="7"/>
                                        </p:tgtEl>
                                        <p:attrNameLst>
                                          <p:attrName>ppt_x</p:attrName>
                                        </p:attrNameLst>
                                      </p:cBhvr>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34"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anim from="(-#ppt_w/2)" to="(#ppt_x)" calcmode="lin" valueType="num">
                                      <p:cBhvr>
                                        <p:cTn id="15" dur="600" fill="hold">
                                          <p:stCondLst>
                                            <p:cond delay="0"/>
                                          </p:stCondLst>
                                        </p:cTn>
                                        <p:tgtEl>
                                          <p:spTgt spid="9"/>
                                        </p:tgtEl>
                                        <p:attrNameLst>
                                          <p:attrName>ppt_x</p:attrName>
                                        </p:attrNameLst>
                                      </p:cBhvr>
                                    </p:anim>
                                    <p:anim from="0" to="-1.0" calcmode="lin" valueType="num">
                                      <p:cBhvr>
                                        <p:cTn id="16" dur="200" decel="50000" autoRev="1" fill="hold">
                                          <p:stCondLst>
                                            <p:cond delay="600"/>
                                          </p:stCondLst>
                                        </p:cTn>
                                        <p:tgtEl>
                                          <p:spTgt spid="9"/>
                                        </p:tgtEl>
                                        <p:attrNameLst>
                                          <p:attrName>xshear</p:attrName>
                                        </p:attrNameLst>
                                      </p:cBhvr>
                                    </p:anim>
                                    <p:animScale>
                                      <p:cBhvr>
                                        <p:cTn id="17" dur="200" decel="100000" autoRev="1" fill="hold">
                                          <p:stCondLst>
                                            <p:cond delay="600"/>
                                          </p:stCondLst>
                                        </p:cTn>
                                        <p:tgtEl>
                                          <p:spTgt spid="9"/>
                                        </p:tgtEl>
                                      </p:cBhvr>
                                      <p:from x="100000" y="100000"/>
                                      <p:to x="80000" y="100000"/>
                                    </p:animScale>
                                    <p:anim by="(#ppt_h/3+#ppt_w*0.1)" calcmode="lin" valueType="num">
                                      <p:cBhvr additive="sum">
                                        <p:cTn id="18" dur="200" decel="100000" autoRev="1" fill="hold">
                                          <p:stCondLst>
                                            <p:cond delay="600"/>
                                          </p:stCondLst>
                                        </p:cTn>
                                        <p:tgtEl>
                                          <p:spTgt spid="9"/>
                                        </p:tgtEl>
                                        <p:attrNameLst>
                                          <p:attrName>ppt_x</p:attrName>
                                        </p:attrNameLst>
                                      </p:cBhvr>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34" presetClass="entr" presetSubtype="0" fill="hold" grpId="0" nodeType="clickEffect">
                                  <p:stCondLst>
                                    <p:cond delay="0"/>
                                  </p:stCondLst>
                                  <p:childTnLst>
                                    <p:set>
                                      <p:cBhvr>
                                        <p:cTn id="22" dur="1" fill="hold">
                                          <p:stCondLst>
                                            <p:cond delay="0"/>
                                          </p:stCondLst>
                                        </p:cTn>
                                        <p:tgtEl>
                                          <p:spTgt spid="10">
                                            <p:bg/>
                                          </p:spTgt>
                                        </p:tgtEl>
                                        <p:attrNameLst>
                                          <p:attrName>style.visibility</p:attrName>
                                        </p:attrNameLst>
                                      </p:cBhvr>
                                      <p:to>
                                        <p:strVal val="visible"/>
                                      </p:to>
                                    </p:set>
                                    <p:anim from="(-#ppt_w/2)" to="(#ppt_x)" calcmode="lin" valueType="num">
                                      <p:cBhvr>
                                        <p:cTn id="23" dur="600" fill="hold">
                                          <p:stCondLst>
                                            <p:cond delay="0"/>
                                          </p:stCondLst>
                                        </p:cTn>
                                        <p:tgtEl>
                                          <p:spTgt spid="10">
                                            <p:bg/>
                                          </p:spTgt>
                                        </p:tgtEl>
                                        <p:attrNameLst>
                                          <p:attrName>ppt_x</p:attrName>
                                        </p:attrNameLst>
                                      </p:cBhvr>
                                    </p:anim>
                                    <p:anim from="0" to="-1.0" calcmode="lin" valueType="num">
                                      <p:cBhvr>
                                        <p:cTn id="24" dur="200" decel="50000" autoRev="1" fill="hold">
                                          <p:stCondLst>
                                            <p:cond delay="600"/>
                                          </p:stCondLst>
                                        </p:cTn>
                                        <p:tgtEl>
                                          <p:spTgt spid="10">
                                            <p:bg/>
                                          </p:spTgt>
                                        </p:tgtEl>
                                        <p:attrNameLst>
                                          <p:attrName>xshear</p:attrName>
                                        </p:attrNameLst>
                                      </p:cBhvr>
                                    </p:anim>
                                    <p:animScale>
                                      <p:cBhvr>
                                        <p:cTn id="25" dur="200" decel="100000" autoRev="1" fill="hold">
                                          <p:stCondLst>
                                            <p:cond delay="600"/>
                                          </p:stCondLst>
                                        </p:cTn>
                                        <p:tgtEl>
                                          <p:spTgt spid="10">
                                            <p:bg/>
                                          </p:spTgt>
                                        </p:tgtEl>
                                      </p:cBhvr>
                                      <p:from x="100000" y="100000"/>
                                      <p:to x="80000" y="100000"/>
                                    </p:animScale>
                                    <p:anim by="(#ppt_h/3+#ppt_w*0.1)" calcmode="lin" valueType="num">
                                      <p:cBhvr additive="sum">
                                        <p:cTn id="26" dur="200" decel="100000" autoRev="1" fill="hold">
                                          <p:stCondLst>
                                            <p:cond delay="600"/>
                                          </p:stCondLst>
                                        </p:cTn>
                                        <p:tgtEl>
                                          <p:spTgt spid="10">
                                            <p:bg/>
                                          </p:spTgt>
                                        </p:tgtEl>
                                        <p:attrNameLst>
                                          <p:attrName>ppt_x</p:attrName>
                                        </p:attrNameLst>
                                      </p:cBhvr>
                                    </p:anim>
                                  </p:childTnLst>
                                </p:cTn>
                              </p:par>
                            </p:childTnLst>
                          </p:cTn>
                        </p:par>
                      </p:childTnLst>
                    </p:cTn>
                  </p:par>
                  <p:par>
                    <p:cTn id="27" fill="hold">
                      <p:stCondLst>
                        <p:cond delay="indefinite"/>
                      </p:stCondLst>
                      <p:childTnLst>
                        <p:par>
                          <p:cTn id="28" fill="hold">
                            <p:stCondLst>
                              <p:cond delay="0"/>
                            </p:stCondLst>
                            <p:childTnLst>
                              <p:par>
                                <p:cTn id="29" presetID="34" presetClass="entr" presetSubtype="0" fill="hold" grpId="0" nodeType="clickEffect">
                                  <p:stCondLst>
                                    <p:cond delay="0"/>
                                  </p:stCondLst>
                                  <p:childTnLst>
                                    <p:set>
                                      <p:cBhvr>
                                        <p:cTn id="30" dur="1" fill="hold">
                                          <p:stCondLst>
                                            <p:cond delay="0"/>
                                          </p:stCondLst>
                                        </p:cTn>
                                        <p:tgtEl>
                                          <p:spTgt spid="10">
                                            <p:txEl>
                                              <p:pRg st="0" end="0"/>
                                            </p:txEl>
                                          </p:spTgt>
                                        </p:tgtEl>
                                        <p:attrNameLst>
                                          <p:attrName>style.visibility</p:attrName>
                                        </p:attrNameLst>
                                      </p:cBhvr>
                                      <p:to>
                                        <p:strVal val="visible"/>
                                      </p:to>
                                    </p:set>
                                    <p:anim from="(-#ppt_w/2)" to="(#ppt_x)" calcmode="lin" valueType="num">
                                      <p:cBhvr>
                                        <p:cTn id="31" dur="600" fill="hold">
                                          <p:stCondLst>
                                            <p:cond delay="0"/>
                                          </p:stCondLst>
                                        </p:cTn>
                                        <p:tgtEl>
                                          <p:spTgt spid="10">
                                            <p:txEl>
                                              <p:pRg st="0" end="0"/>
                                            </p:txEl>
                                          </p:spTgt>
                                        </p:tgtEl>
                                        <p:attrNameLst>
                                          <p:attrName>ppt_x</p:attrName>
                                        </p:attrNameLst>
                                      </p:cBhvr>
                                    </p:anim>
                                    <p:anim from="0" to="-1.0" calcmode="lin" valueType="num">
                                      <p:cBhvr>
                                        <p:cTn id="32" dur="200" decel="50000" autoRev="1" fill="hold">
                                          <p:stCondLst>
                                            <p:cond delay="600"/>
                                          </p:stCondLst>
                                        </p:cTn>
                                        <p:tgtEl>
                                          <p:spTgt spid="10">
                                            <p:txEl>
                                              <p:pRg st="0" end="0"/>
                                            </p:txEl>
                                          </p:spTgt>
                                        </p:tgtEl>
                                        <p:attrNameLst>
                                          <p:attrName>xshear</p:attrName>
                                        </p:attrNameLst>
                                      </p:cBhvr>
                                    </p:anim>
                                    <p:animScale>
                                      <p:cBhvr>
                                        <p:cTn id="33" dur="200" decel="100000" autoRev="1" fill="hold">
                                          <p:stCondLst>
                                            <p:cond delay="600"/>
                                          </p:stCondLst>
                                        </p:cTn>
                                        <p:tgtEl>
                                          <p:spTgt spid="10">
                                            <p:txEl>
                                              <p:pRg st="0" end="0"/>
                                            </p:txEl>
                                          </p:spTgt>
                                        </p:tgtEl>
                                      </p:cBhvr>
                                      <p:from x="100000" y="100000"/>
                                      <p:to x="80000" y="100000"/>
                                    </p:animScale>
                                    <p:anim by="(#ppt_h/3+#ppt_w*0.1)" calcmode="lin" valueType="num">
                                      <p:cBhvr additive="sum">
                                        <p:cTn id="34" dur="200" decel="100000" autoRev="1" fill="hold">
                                          <p:stCondLst>
                                            <p:cond delay="600"/>
                                          </p:stCondLst>
                                        </p:cTn>
                                        <p:tgtEl>
                                          <p:spTgt spid="10">
                                            <p:txEl>
                                              <p:pRg st="0" end="0"/>
                                            </p:txEl>
                                          </p:spTgt>
                                        </p:tgtEl>
                                        <p:attrNameLst>
                                          <p:attrName>ppt_x</p:attrName>
                                        </p:attrNameLst>
                                      </p:cBhvr>
                                    </p:anim>
                                  </p:childTnLst>
                                </p:cTn>
                              </p:par>
                            </p:childTnLst>
                          </p:cTn>
                        </p:par>
                      </p:childTnLst>
                    </p:cTn>
                  </p:par>
                  <p:par>
                    <p:cTn id="35" fill="hold">
                      <p:stCondLst>
                        <p:cond delay="indefinite"/>
                      </p:stCondLst>
                      <p:childTnLst>
                        <p:par>
                          <p:cTn id="36" fill="hold">
                            <p:stCondLst>
                              <p:cond delay="0"/>
                            </p:stCondLst>
                            <p:childTnLst>
                              <p:par>
                                <p:cTn id="37" presetID="34" presetClass="entr" presetSubtype="0" fill="hold" grpId="0" nodeType="clickEffect">
                                  <p:stCondLst>
                                    <p:cond delay="0"/>
                                  </p:stCondLst>
                                  <p:childTnLst>
                                    <p:set>
                                      <p:cBhvr>
                                        <p:cTn id="38" dur="1" fill="hold">
                                          <p:stCondLst>
                                            <p:cond delay="0"/>
                                          </p:stCondLst>
                                        </p:cTn>
                                        <p:tgtEl>
                                          <p:spTgt spid="10">
                                            <p:txEl>
                                              <p:pRg st="1" end="1"/>
                                            </p:txEl>
                                          </p:spTgt>
                                        </p:tgtEl>
                                        <p:attrNameLst>
                                          <p:attrName>style.visibility</p:attrName>
                                        </p:attrNameLst>
                                      </p:cBhvr>
                                      <p:to>
                                        <p:strVal val="visible"/>
                                      </p:to>
                                    </p:set>
                                    <p:anim from="(-#ppt_w/2)" to="(#ppt_x)" calcmode="lin" valueType="num">
                                      <p:cBhvr>
                                        <p:cTn id="39" dur="600" fill="hold">
                                          <p:stCondLst>
                                            <p:cond delay="0"/>
                                          </p:stCondLst>
                                        </p:cTn>
                                        <p:tgtEl>
                                          <p:spTgt spid="10">
                                            <p:txEl>
                                              <p:pRg st="1" end="1"/>
                                            </p:txEl>
                                          </p:spTgt>
                                        </p:tgtEl>
                                        <p:attrNameLst>
                                          <p:attrName>ppt_x</p:attrName>
                                        </p:attrNameLst>
                                      </p:cBhvr>
                                    </p:anim>
                                    <p:anim from="0" to="-1.0" calcmode="lin" valueType="num">
                                      <p:cBhvr>
                                        <p:cTn id="40" dur="200" decel="50000" autoRev="1" fill="hold">
                                          <p:stCondLst>
                                            <p:cond delay="600"/>
                                          </p:stCondLst>
                                        </p:cTn>
                                        <p:tgtEl>
                                          <p:spTgt spid="10">
                                            <p:txEl>
                                              <p:pRg st="1" end="1"/>
                                            </p:txEl>
                                          </p:spTgt>
                                        </p:tgtEl>
                                        <p:attrNameLst>
                                          <p:attrName>xshear</p:attrName>
                                        </p:attrNameLst>
                                      </p:cBhvr>
                                    </p:anim>
                                    <p:animScale>
                                      <p:cBhvr>
                                        <p:cTn id="41" dur="200" decel="100000" autoRev="1" fill="hold">
                                          <p:stCondLst>
                                            <p:cond delay="600"/>
                                          </p:stCondLst>
                                        </p:cTn>
                                        <p:tgtEl>
                                          <p:spTgt spid="10">
                                            <p:txEl>
                                              <p:pRg st="1" end="1"/>
                                            </p:txEl>
                                          </p:spTgt>
                                        </p:tgtEl>
                                      </p:cBhvr>
                                      <p:from x="100000" y="100000"/>
                                      <p:to x="80000" y="100000"/>
                                    </p:animScale>
                                    <p:anim by="(#ppt_h/3+#ppt_w*0.1)" calcmode="lin" valueType="num">
                                      <p:cBhvr additive="sum">
                                        <p:cTn id="42" dur="200" decel="100000" autoRev="1" fill="hold">
                                          <p:stCondLst>
                                            <p:cond delay="600"/>
                                          </p:stCondLst>
                                        </p:cTn>
                                        <p:tgtEl>
                                          <p:spTgt spid="10">
                                            <p:txEl>
                                              <p:pRg st="1" end="1"/>
                                            </p:txEl>
                                          </p:spTgt>
                                        </p:tgtEl>
                                        <p:attrNameLst>
                                          <p:attrName>ppt_x</p:attrName>
                                        </p:attrNameLst>
                                      </p:cBhvr>
                                    </p:anim>
                                  </p:childTnLst>
                                </p:cTn>
                              </p:par>
                            </p:childTnLst>
                          </p:cTn>
                        </p:par>
                      </p:childTnLst>
                    </p:cTn>
                  </p:par>
                  <p:par>
                    <p:cTn id="43" fill="hold">
                      <p:stCondLst>
                        <p:cond delay="indefinite"/>
                      </p:stCondLst>
                      <p:childTnLst>
                        <p:par>
                          <p:cTn id="44" fill="hold">
                            <p:stCondLst>
                              <p:cond delay="0"/>
                            </p:stCondLst>
                            <p:childTnLst>
                              <p:par>
                                <p:cTn id="45" presetID="34" presetClass="entr" presetSubtype="0" fill="hold" grpId="0" nodeType="clickEffect">
                                  <p:stCondLst>
                                    <p:cond delay="0"/>
                                  </p:stCondLst>
                                  <p:childTnLst>
                                    <p:set>
                                      <p:cBhvr>
                                        <p:cTn id="46" dur="1" fill="hold">
                                          <p:stCondLst>
                                            <p:cond delay="0"/>
                                          </p:stCondLst>
                                        </p:cTn>
                                        <p:tgtEl>
                                          <p:spTgt spid="8"/>
                                        </p:tgtEl>
                                        <p:attrNameLst>
                                          <p:attrName>style.visibility</p:attrName>
                                        </p:attrNameLst>
                                      </p:cBhvr>
                                      <p:to>
                                        <p:strVal val="visible"/>
                                      </p:to>
                                    </p:set>
                                    <p:anim from="(-#ppt_w/2)" to="(#ppt_x)" calcmode="lin" valueType="num">
                                      <p:cBhvr>
                                        <p:cTn id="47" dur="600" fill="hold">
                                          <p:stCondLst>
                                            <p:cond delay="0"/>
                                          </p:stCondLst>
                                        </p:cTn>
                                        <p:tgtEl>
                                          <p:spTgt spid="8"/>
                                        </p:tgtEl>
                                        <p:attrNameLst>
                                          <p:attrName>ppt_x</p:attrName>
                                        </p:attrNameLst>
                                      </p:cBhvr>
                                    </p:anim>
                                    <p:anim from="0" to="-1.0" calcmode="lin" valueType="num">
                                      <p:cBhvr>
                                        <p:cTn id="48" dur="200" decel="50000" autoRev="1" fill="hold">
                                          <p:stCondLst>
                                            <p:cond delay="600"/>
                                          </p:stCondLst>
                                        </p:cTn>
                                        <p:tgtEl>
                                          <p:spTgt spid="8"/>
                                        </p:tgtEl>
                                        <p:attrNameLst>
                                          <p:attrName>xshear</p:attrName>
                                        </p:attrNameLst>
                                      </p:cBhvr>
                                    </p:anim>
                                    <p:animScale>
                                      <p:cBhvr>
                                        <p:cTn id="49" dur="200" decel="100000" autoRev="1" fill="hold">
                                          <p:stCondLst>
                                            <p:cond delay="600"/>
                                          </p:stCondLst>
                                        </p:cTn>
                                        <p:tgtEl>
                                          <p:spTgt spid="8"/>
                                        </p:tgtEl>
                                      </p:cBhvr>
                                      <p:from x="100000" y="100000"/>
                                      <p:to x="80000" y="100000"/>
                                    </p:animScale>
                                    <p:anim by="(#ppt_h/3+#ppt_w*0.1)" calcmode="lin" valueType="num">
                                      <p:cBhvr additive="sum">
                                        <p:cTn id="50" dur="200" decel="100000" autoRev="1" fill="hold">
                                          <p:stCondLst>
                                            <p:cond delay="600"/>
                                          </p:stCondLst>
                                        </p:cTn>
                                        <p:tgtEl>
                                          <p:spTgt spid="8"/>
                                        </p:tgtEl>
                                        <p:attrNameLst>
                                          <p:attrName>ppt_x</p:attrName>
                                        </p:attrNameLst>
                                      </p:cBhvr>
                                    </p:anim>
                                  </p:childTnLst>
                                </p:cTn>
                              </p:par>
                            </p:childTnLst>
                          </p:cTn>
                        </p:par>
                      </p:childTnLst>
                    </p:cTn>
                  </p:par>
                  <p:par>
                    <p:cTn id="51" fill="hold">
                      <p:stCondLst>
                        <p:cond delay="indefinite"/>
                      </p:stCondLst>
                      <p:childTnLst>
                        <p:par>
                          <p:cTn id="52" fill="hold">
                            <p:stCondLst>
                              <p:cond delay="0"/>
                            </p:stCondLst>
                            <p:childTnLst>
                              <p:par>
                                <p:cTn id="53" presetID="34" presetClass="entr" presetSubtype="0" fill="hold" grpId="0" nodeType="clickEffect">
                                  <p:stCondLst>
                                    <p:cond delay="0"/>
                                  </p:stCondLst>
                                  <p:childTnLst>
                                    <p:set>
                                      <p:cBhvr>
                                        <p:cTn id="54" dur="1" fill="hold">
                                          <p:stCondLst>
                                            <p:cond delay="0"/>
                                          </p:stCondLst>
                                        </p:cTn>
                                        <p:tgtEl>
                                          <p:spTgt spid="11">
                                            <p:bg/>
                                          </p:spTgt>
                                        </p:tgtEl>
                                        <p:attrNameLst>
                                          <p:attrName>style.visibility</p:attrName>
                                        </p:attrNameLst>
                                      </p:cBhvr>
                                      <p:to>
                                        <p:strVal val="visible"/>
                                      </p:to>
                                    </p:set>
                                    <p:anim from="(-#ppt_w/2)" to="(#ppt_x)" calcmode="lin" valueType="num">
                                      <p:cBhvr>
                                        <p:cTn id="55" dur="600" fill="hold">
                                          <p:stCondLst>
                                            <p:cond delay="0"/>
                                          </p:stCondLst>
                                        </p:cTn>
                                        <p:tgtEl>
                                          <p:spTgt spid="11">
                                            <p:bg/>
                                          </p:spTgt>
                                        </p:tgtEl>
                                        <p:attrNameLst>
                                          <p:attrName>ppt_x</p:attrName>
                                        </p:attrNameLst>
                                      </p:cBhvr>
                                    </p:anim>
                                    <p:anim from="0" to="-1.0" calcmode="lin" valueType="num">
                                      <p:cBhvr>
                                        <p:cTn id="56" dur="200" decel="50000" autoRev="1" fill="hold">
                                          <p:stCondLst>
                                            <p:cond delay="600"/>
                                          </p:stCondLst>
                                        </p:cTn>
                                        <p:tgtEl>
                                          <p:spTgt spid="11">
                                            <p:bg/>
                                          </p:spTgt>
                                        </p:tgtEl>
                                        <p:attrNameLst>
                                          <p:attrName>xshear</p:attrName>
                                        </p:attrNameLst>
                                      </p:cBhvr>
                                    </p:anim>
                                    <p:animScale>
                                      <p:cBhvr>
                                        <p:cTn id="57" dur="200" decel="100000" autoRev="1" fill="hold">
                                          <p:stCondLst>
                                            <p:cond delay="600"/>
                                          </p:stCondLst>
                                        </p:cTn>
                                        <p:tgtEl>
                                          <p:spTgt spid="11">
                                            <p:bg/>
                                          </p:spTgt>
                                        </p:tgtEl>
                                      </p:cBhvr>
                                      <p:from x="100000" y="100000"/>
                                      <p:to x="80000" y="100000"/>
                                    </p:animScale>
                                    <p:anim by="(#ppt_h/3+#ppt_w*0.1)" calcmode="lin" valueType="num">
                                      <p:cBhvr additive="sum">
                                        <p:cTn id="58" dur="200" decel="100000" autoRev="1" fill="hold">
                                          <p:stCondLst>
                                            <p:cond delay="600"/>
                                          </p:stCondLst>
                                        </p:cTn>
                                        <p:tgtEl>
                                          <p:spTgt spid="11">
                                            <p:bg/>
                                          </p:spTgt>
                                        </p:tgtEl>
                                        <p:attrNameLst>
                                          <p:attrName>ppt_x</p:attrName>
                                        </p:attrNameLst>
                                      </p:cBhvr>
                                    </p:anim>
                                  </p:childTnLst>
                                </p:cTn>
                              </p:par>
                            </p:childTnLst>
                          </p:cTn>
                        </p:par>
                      </p:childTnLst>
                    </p:cTn>
                  </p:par>
                  <p:par>
                    <p:cTn id="59" fill="hold">
                      <p:stCondLst>
                        <p:cond delay="indefinite"/>
                      </p:stCondLst>
                      <p:childTnLst>
                        <p:par>
                          <p:cTn id="60" fill="hold">
                            <p:stCondLst>
                              <p:cond delay="0"/>
                            </p:stCondLst>
                            <p:childTnLst>
                              <p:par>
                                <p:cTn id="61" presetID="34" presetClass="entr" presetSubtype="0" fill="hold" grpId="0" nodeType="clickEffect">
                                  <p:stCondLst>
                                    <p:cond delay="0"/>
                                  </p:stCondLst>
                                  <p:childTnLst>
                                    <p:set>
                                      <p:cBhvr>
                                        <p:cTn id="62" dur="1" fill="hold">
                                          <p:stCondLst>
                                            <p:cond delay="0"/>
                                          </p:stCondLst>
                                        </p:cTn>
                                        <p:tgtEl>
                                          <p:spTgt spid="11">
                                            <p:txEl>
                                              <p:pRg st="0" end="0"/>
                                            </p:txEl>
                                          </p:spTgt>
                                        </p:tgtEl>
                                        <p:attrNameLst>
                                          <p:attrName>style.visibility</p:attrName>
                                        </p:attrNameLst>
                                      </p:cBhvr>
                                      <p:to>
                                        <p:strVal val="visible"/>
                                      </p:to>
                                    </p:set>
                                    <p:anim from="(-#ppt_w/2)" to="(#ppt_x)" calcmode="lin" valueType="num">
                                      <p:cBhvr>
                                        <p:cTn id="63" dur="600" fill="hold">
                                          <p:stCondLst>
                                            <p:cond delay="0"/>
                                          </p:stCondLst>
                                        </p:cTn>
                                        <p:tgtEl>
                                          <p:spTgt spid="11">
                                            <p:txEl>
                                              <p:pRg st="0" end="0"/>
                                            </p:txEl>
                                          </p:spTgt>
                                        </p:tgtEl>
                                        <p:attrNameLst>
                                          <p:attrName>ppt_x</p:attrName>
                                        </p:attrNameLst>
                                      </p:cBhvr>
                                    </p:anim>
                                    <p:anim from="0" to="-1.0" calcmode="lin" valueType="num">
                                      <p:cBhvr>
                                        <p:cTn id="64" dur="200" decel="50000" autoRev="1" fill="hold">
                                          <p:stCondLst>
                                            <p:cond delay="600"/>
                                          </p:stCondLst>
                                        </p:cTn>
                                        <p:tgtEl>
                                          <p:spTgt spid="11">
                                            <p:txEl>
                                              <p:pRg st="0" end="0"/>
                                            </p:txEl>
                                          </p:spTgt>
                                        </p:tgtEl>
                                        <p:attrNameLst>
                                          <p:attrName>xshear</p:attrName>
                                        </p:attrNameLst>
                                      </p:cBhvr>
                                    </p:anim>
                                    <p:animScale>
                                      <p:cBhvr>
                                        <p:cTn id="65" dur="200" decel="100000" autoRev="1" fill="hold">
                                          <p:stCondLst>
                                            <p:cond delay="600"/>
                                          </p:stCondLst>
                                        </p:cTn>
                                        <p:tgtEl>
                                          <p:spTgt spid="11">
                                            <p:txEl>
                                              <p:pRg st="0" end="0"/>
                                            </p:txEl>
                                          </p:spTgt>
                                        </p:tgtEl>
                                      </p:cBhvr>
                                      <p:from x="100000" y="100000"/>
                                      <p:to x="80000" y="100000"/>
                                    </p:animScale>
                                    <p:anim by="(#ppt_h/3+#ppt_w*0.1)" calcmode="lin" valueType="num">
                                      <p:cBhvr additive="sum">
                                        <p:cTn id="66" dur="200" decel="100000" autoRev="1" fill="hold">
                                          <p:stCondLst>
                                            <p:cond delay="600"/>
                                          </p:stCondLst>
                                        </p:cTn>
                                        <p:tgtEl>
                                          <p:spTgt spid="11">
                                            <p:txEl>
                                              <p:pRg st="0" end="0"/>
                                            </p:txEl>
                                          </p:spTgt>
                                        </p:tgtEl>
                                        <p:attrNameLst>
                                          <p:attrName>ppt_x</p:attrName>
                                        </p:attrNameLst>
                                      </p:cBhvr>
                                    </p:anim>
                                  </p:childTnLst>
                                </p:cTn>
                              </p:par>
                            </p:childTnLst>
                          </p:cTn>
                        </p:par>
                      </p:childTnLst>
                    </p:cTn>
                  </p:par>
                  <p:par>
                    <p:cTn id="67" fill="hold">
                      <p:stCondLst>
                        <p:cond delay="indefinite"/>
                      </p:stCondLst>
                      <p:childTnLst>
                        <p:par>
                          <p:cTn id="68" fill="hold">
                            <p:stCondLst>
                              <p:cond delay="0"/>
                            </p:stCondLst>
                            <p:childTnLst>
                              <p:par>
                                <p:cTn id="69" presetID="34" presetClass="entr" presetSubtype="0" fill="hold" grpId="0" nodeType="clickEffect">
                                  <p:stCondLst>
                                    <p:cond delay="0"/>
                                  </p:stCondLst>
                                  <p:childTnLst>
                                    <p:set>
                                      <p:cBhvr>
                                        <p:cTn id="70" dur="1" fill="hold">
                                          <p:stCondLst>
                                            <p:cond delay="0"/>
                                          </p:stCondLst>
                                        </p:cTn>
                                        <p:tgtEl>
                                          <p:spTgt spid="11">
                                            <p:txEl>
                                              <p:pRg st="1" end="1"/>
                                            </p:txEl>
                                          </p:spTgt>
                                        </p:tgtEl>
                                        <p:attrNameLst>
                                          <p:attrName>style.visibility</p:attrName>
                                        </p:attrNameLst>
                                      </p:cBhvr>
                                      <p:to>
                                        <p:strVal val="visible"/>
                                      </p:to>
                                    </p:set>
                                    <p:anim from="(-#ppt_w/2)" to="(#ppt_x)" calcmode="lin" valueType="num">
                                      <p:cBhvr>
                                        <p:cTn id="71" dur="600" fill="hold">
                                          <p:stCondLst>
                                            <p:cond delay="0"/>
                                          </p:stCondLst>
                                        </p:cTn>
                                        <p:tgtEl>
                                          <p:spTgt spid="11">
                                            <p:txEl>
                                              <p:pRg st="1" end="1"/>
                                            </p:txEl>
                                          </p:spTgt>
                                        </p:tgtEl>
                                        <p:attrNameLst>
                                          <p:attrName>ppt_x</p:attrName>
                                        </p:attrNameLst>
                                      </p:cBhvr>
                                    </p:anim>
                                    <p:anim from="0" to="-1.0" calcmode="lin" valueType="num">
                                      <p:cBhvr>
                                        <p:cTn id="72" dur="200" decel="50000" autoRev="1" fill="hold">
                                          <p:stCondLst>
                                            <p:cond delay="600"/>
                                          </p:stCondLst>
                                        </p:cTn>
                                        <p:tgtEl>
                                          <p:spTgt spid="11">
                                            <p:txEl>
                                              <p:pRg st="1" end="1"/>
                                            </p:txEl>
                                          </p:spTgt>
                                        </p:tgtEl>
                                        <p:attrNameLst>
                                          <p:attrName>xshear</p:attrName>
                                        </p:attrNameLst>
                                      </p:cBhvr>
                                    </p:anim>
                                    <p:animScale>
                                      <p:cBhvr>
                                        <p:cTn id="73" dur="200" decel="100000" autoRev="1" fill="hold">
                                          <p:stCondLst>
                                            <p:cond delay="600"/>
                                          </p:stCondLst>
                                        </p:cTn>
                                        <p:tgtEl>
                                          <p:spTgt spid="11">
                                            <p:txEl>
                                              <p:pRg st="1" end="1"/>
                                            </p:txEl>
                                          </p:spTgt>
                                        </p:tgtEl>
                                      </p:cBhvr>
                                      <p:from x="100000" y="100000"/>
                                      <p:to x="80000" y="100000"/>
                                    </p:animScale>
                                    <p:anim by="(#ppt_h/3+#ppt_w*0.1)" calcmode="lin" valueType="num">
                                      <p:cBhvr additive="sum">
                                        <p:cTn id="74" dur="200" decel="100000" autoRev="1" fill="hold">
                                          <p:stCondLst>
                                            <p:cond delay="600"/>
                                          </p:stCondLst>
                                        </p:cTn>
                                        <p:tgtEl>
                                          <p:spTgt spid="11">
                                            <p:txEl>
                                              <p:pRg st="1" end="1"/>
                                            </p:txEl>
                                          </p:spTgt>
                                        </p:tgtEl>
                                        <p:attrNameLst>
                                          <p:attrName>ppt_x</p:attrName>
                                        </p:attrNameLst>
                                      </p:cBhvr>
                                    </p:anim>
                                  </p:childTnLst>
                                </p:cTn>
                              </p:par>
                            </p:childTnLst>
                          </p:cTn>
                        </p:par>
                      </p:childTnLst>
                    </p:cTn>
                  </p:par>
                  <p:par>
                    <p:cTn id="75" fill="hold">
                      <p:stCondLst>
                        <p:cond delay="indefinite"/>
                      </p:stCondLst>
                      <p:childTnLst>
                        <p:par>
                          <p:cTn id="76" fill="hold">
                            <p:stCondLst>
                              <p:cond delay="0"/>
                            </p:stCondLst>
                            <p:childTnLst>
                              <p:par>
                                <p:cTn id="77" presetID="34" presetClass="entr" presetSubtype="0" fill="hold" grpId="0" nodeType="clickEffect">
                                  <p:stCondLst>
                                    <p:cond delay="0"/>
                                  </p:stCondLst>
                                  <p:childTnLst>
                                    <p:set>
                                      <p:cBhvr>
                                        <p:cTn id="78" dur="1" fill="hold">
                                          <p:stCondLst>
                                            <p:cond delay="0"/>
                                          </p:stCondLst>
                                        </p:cTn>
                                        <p:tgtEl>
                                          <p:spTgt spid="11">
                                            <p:txEl>
                                              <p:pRg st="2" end="2"/>
                                            </p:txEl>
                                          </p:spTgt>
                                        </p:tgtEl>
                                        <p:attrNameLst>
                                          <p:attrName>style.visibility</p:attrName>
                                        </p:attrNameLst>
                                      </p:cBhvr>
                                      <p:to>
                                        <p:strVal val="visible"/>
                                      </p:to>
                                    </p:set>
                                    <p:anim from="(-#ppt_w/2)" to="(#ppt_x)" calcmode="lin" valueType="num">
                                      <p:cBhvr>
                                        <p:cTn id="79" dur="600" fill="hold">
                                          <p:stCondLst>
                                            <p:cond delay="0"/>
                                          </p:stCondLst>
                                        </p:cTn>
                                        <p:tgtEl>
                                          <p:spTgt spid="11">
                                            <p:txEl>
                                              <p:pRg st="2" end="2"/>
                                            </p:txEl>
                                          </p:spTgt>
                                        </p:tgtEl>
                                        <p:attrNameLst>
                                          <p:attrName>ppt_x</p:attrName>
                                        </p:attrNameLst>
                                      </p:cBhvr>
                                    </p:anim>
                                    <p:anim from="0" to="-1.0" calcmode="lin" valueType="num">
                                      <p:cBhvr>
                                        <p:cTn id="80" dur="200" decel="50000" autoRev="1" fill="hold">
                                          <p:stCondLst>
                                            <p:cond delay="600"/>
                                          </p:stCondLst>
                                        </p:cTn>
                                        <p:tgtEl>
                                          <p:spTgt spid="11">
                                            <p:txEl>
                                              <p:pRg st="2" end="2"/>
                                            </p:txEl>
                                          </p:spTgt>
                                        </p:tgtEl>
                                        <p:attrNameLst>
                                          <p:attrName>xshear</p:attrName>
                                        </p:attrNameLst>
                                      </p:cBhvr>
                                    </p:anim>
                                    <p:animScale>
                                      <p:cBhvr>
                                        <p:cTn id="81" dur="200" decel="100000" autoRev="1" fill="hold">
                                          <p:stCondLst>
                                            <p:cond delay="600"/>
                                          </p:stCondLst>
                                        </p:cTn>
                                        <p:tgtEl>
                                          <p:spTgt spid="11">
                                            <p:txEl>
                                              <p:pRg st="2" end="2"/>
                                            </p:txEl>
                                          </p:spTgt>
                                        </p:tgtEl>
                                      </p:cBhvr>
                                      <p:from x="100000" y="100000"/>
                                      <p:to x="80000" y="100000"/>
                                    </p:animScale>
                                    <p:anim by="(#ppt_h/3+#ppt_w*0.1)" calcmode="lin" valueType="num">
                                      <p:cBhvr additive="sum">
                                        <p:cTn id="82" dur="200" decel="100000" autoRev="1" fill="hold">
                                          <p:stCondLst>
                                            <p:cond delay="600"/>
                                          </p:stCondLst>
                                        </p:cTn>
                                        <p:tgtEl>
                                          <p:spTgt spid="11">
                                            <p:txEl>
                                              <p:pRg st="2" end="2"/>
                                            </p:txEl>
                                          </p:spTgt>
                                        </p:tgtEl>
                                        <p:attrNameLst>
                                          <p:attrName>ppt_x</p:attrName>
                                        </p:attrNameLst>
                                      </p:cBhvr>
                                    </p:anim>
                                  </p:childTnLst>
                                </p:cTn>
                              </p:par>
                            </p:childTnLst>
                          </p:cTn>
                        </p:par>
                      </p:childTnLst>
                    </p:cTn>
                  </p:par>
                  <p:par>
                    <p:cTn id="83" fill="hold">
                      <p:stCondLst>
                        <p:cond delay="indefinite"/>
                      </p:stCondLst>
                      <p:childTnLst>
                        <p:par>
                          <p:cTn id="84" fill="hold">
                            <p:stCondLst>
                              <p:cond delay="0"/>
                            </p:stCondLst>
                            <p:childTnLst>
                              <p:par>
                                <p:cTn id="85" presetID="56" presetClass="entr" presetSubtype="0" fill="hold" nodeType="clickEffect">
                                  <p:stCondLst>
                                    <p:cond delay="0"/>
                                  </p:stCondLst>
                                  <p:iterate type="lt">
                                    <p:tmPct val="10000"/>
                                  </p:iterate>
                                  <p:childTnLst>
                                    <p:set>
                                      <p:cBhvr>
                                        <p:cTn id="86" dur="1" fill="hold">
                                          <p:stCondLst>
                                            <p:cond delay="0"/>
                                          </p:stCondLst>
                                        </p:cTn>
                                        <p:tgtEl>
                                          <p:spTgt spid="12"/>
                                        </p:tgtEl>
                                        <p:attrNameLst>
                                          <p:attrName>style.visibility</p:attrName>
                                        </p:attrNameLst>
                                      </p:cBhvr>
                                      <p:to>
                                        <p:strVal val="visible"/>
                                      </p:to>
                                    </p:set>
                                    <p:anim by="(-#ppt_w*2)" calcmode="lin" valueType="num">
                                      <p:cBhvr rctx="PPT">
                                        <p:cTn id="87" dur="500" autoRev="1" fill="hold">
                                          <p:stCondLst>
                                            <p:cond delay="0"/>
                                          </p:stCondLst>
                                        </p:cTn>
                                        <p:tgtEl>
                                          <p:spTgt spid="12"/>
                                        </p:tgtEl>
                                        <p:attrNameLst>
                                          <p:attrName>ppt_w</p:attrName>
                                        </p:attrNameLst>
                                      </p:cBhvr>
                                    </p:anim>
                                    <p:anim by="(#ppt_w*0.50)" calcmode="lin" valueType="num">
                                      <p:cBhvr>
                                        <p:cTn id="88" dur="500" decel="50000" autoRev="1" fill="hold">
                                          <p:stCondLst>
                                            <p:cond delay="0"/>
                                          </p:stCondLst>
                                        </p:cTn>
                                        <p:tgtEl>
                                          <p:spTgt spid="12"/>
                                        </p:tgtEl>
                                        <p:attrNameLst>
                                          <p:attrName>ppt_x</p:attrName>
                                        </p:attrNameLst>
                                      </p:cBhvr>
                                    </p:anim>
                                    <p:anim from="(-#ppt_h/2)" to="(#ppt_y)" calcmode="lin" valueType="num">
                                      <p:cBhvr>
                                        <p:cTn id="89" dur="1000" fill="hold">
                                          <p:stCondLst>
                                            <p:cond delay="0"/>
                                          </p:stCondLst>
                                        </p:cTn>
                                        <p:tgtEl>
                                          <p:spTgt spid="12"/>
                                        </p:tgtEl>
                                        <p:attrNameLst>
                                          <p:attrName>ppt_y</p:attrName>
                                        </p:attrNameLst>
                                      </p:cBhvr>
                                    </p:anim>
                                    <p:animRot by="21600000">
                                      <p:cBhvr>
                                        <p:cTn id="90" dur="1000" fill="hold">
                                          <p:stCondLst>
                                            <p:cond delay="0"/>
                                          </p:stCondLst>
                                        </p:cTn>
                                        <p:tgtEl>
                                          <p:spTgt spid="12"/>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9" grpId="0" animBg="1"/>
      <p:bldP spid="10" grpId="0" build="p" animBg="1"/>
      <p:bldP spid="8" grpId="0" animBg="1"/>
      <p:bldP spid="11" grpId="0" build="p"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egnaposto numero diapositiva 5"/>
          <p:cNvSpPr>
            <a:spLocks noGrp="1"/>
          </p:cNvSpPr>
          <p:nvPr>
            <p:ph type="sldNum" sz="quarter" idx="12"/>
          </p:nvPr>
        </p:nvSpPr>
        <p:spPr/>
        <p:txBody>
          <a:bodyPr/>
          <a:lstStyle/>
          <a:p>
            <a:pPr>
              <a:defRPr/>
            </a:pPr>
            <a:fld id="{EA6231E7-D00A-465D-80A1-63E57B6467E8}" type="slidenum">
              <a:rPr lang="it-IT"/>
              <a:pPr>
                <a:defRPr/>
              </a:pPr>
              <a:t>12</a:t>
            </a:fld>
            <a:endParaRPr lang="it-IT"/>
          </a:p>
        </p:txBody>
      </p:sp>
      <p:sp>
        <p:nvSpPr>
          <p:cNvPr id="7" name="CasellaDiTesto 6"/>
          <p:cNvSpPr txBox="1"/>
          <p:nvPr/>
        </p:nvSpPr>
        <p:spPr>
          <a:xfrm>
            <a:off x="357187" y="188640"/>
            <a:ext cx="8072438" cy="584775"/>
          </a:xfrm>
          <a:prstGeom prst="rect">
            <a:avLst/>
          </a:prstGeom>
        </p:spPr>
        <p:style>
          <a:lnRef idx="2">
            <a:schemeClr val="accent3"/>
          </a:lnRef>
          <a:fillRef idx="1">
            <a:schemeClr val="lt1"/>
          </a:fillRef>
          <a:effectRef idx="0">
            <a:schemeClr val="accent3"/>
          </a:effectRef>
          <a:fontRef idx="minor">
            <a:schemeClr val="dk1"/>
          </a:fontRef>
        </p:style>
        <p:txBody>
          <a:bodyPr>
            <a:spAutoFit/>
          </a:bodyPr>
          <a:lstStyle/>
          <a:p>
            <a:pPr>
              <a:defRPr/>
            </a:pPr>
            <a:r>
              <a:rPr lang="it-IT" sz="3200" b="1" dirty="0" smtClean="0">
                <a:solidFill>
                  <a:schemeClr val="tx1">
                    <a:lumMod val="10000"/>
                  </a:schemeClr>
                </a:solidFill>
              </a:rPr>
              <a:t>Applicati al caso dell’art. 3, I, l. 189/12</a:t>
            </a:r>
            <a:endParaRPr lang="it-IT" sz="3200" b="1" dirty="0">
              <a:solidFill>
                <a:schemeClr val="tx1">
                  <a:lumMod val="10000"/>
                </a:schemeClr>
              </a:solidFill>
            </a:endParaRPr>
          </a:p>
        </p:txBody>
      </p:sp>
      <p:sp>
        <p:nvSpPr>
          <p:cNvPr id="9" name="Freccia in giù 8"/>
          <p:cNvSpPr>
            <a:spLocks noChangeArrowheads="1"/>
          </p:cNvSpPr>
          <p:nvPr/>
        </p:nvSpPr>
        <p:spPr bwMode="auto">
          <a:xfrm rot="16200000">
            <a:off x="-534607" y="1200014"/>
            <a:ext cx="1428750" cy="575557"/>
          </a:xfrm>
          <a:prstGeom prst="downArrow">
            <a:avLst>
              <a:gd name="adj1" fmla="val 50000"/>
              <a:gd name="adj2" fmla="val 50000"/>
            </a:avLst>
          </a:prstGeom>
          <a:solidFill>
            <a:srgbClr val="993366"/>
          </a:solidFill>
          <a:ln w="9525" algn="ctr">
            <a:solidFill>
              <a:schemeClr val="tx1"/>
            </a:solidFill>
            <a:round/>
            <a:headEnd/>
            <a:tailEnd/>
          </a:ln>
        </p:spPr>
        <p:txBody>
          <a:bodyPr wrap="none" anchor="ctr"/>
          <a:lstStyle/>
          <a:p>
            <a:endParaRPr lang="it-IT"/>
          </a:p>
        </p:txBody>
      </p:sp>
      <p:sp>
        <p:nvSpPr>
          <p:cNvPr id="10" name="Segnaposto contenuto 2"/>
          <p:cNvSpPr txBox="1">
            <a:spLocks/>
          </p:cNvSpPr>
          <p:nvPr/>
        </p:nvSpPr>
        <p:spPr bwMode="auto">
          <a:xfrm>
            <a:off x="616507" y="1435088"/>
            <a:ext cx="7846789" cy="5544616"/>
          </a:xfrm>
          <a:prstGeom prst="rect">
            <a:avLst/>
          </a:prstGeom>
          <a:ln>
            <a:headEnd/>
            <a:tailEnd/>
          </a:ln>
        </p:spPr>
        <p:style>
          <a:lnRef idx="2">
            <a:schemeClr val="accent3"/>
          </a:lnRef>
          <a:fillRef idx="1">
            <a:schemeClr val="lt1"/>
          </a:fillRef>
          <a:effectRef idx="0">
            <a:schemeClr val="accent3"/>
          </a:effectRef>
          <a:fontRef idx="minor">
            <a:schemeClr val="dk1"/>
          </a:fontRef>
        </p:style>
        <p:txBody>
          <a:bodyPr/>
          <a:lstStyle/>
          <a:p>
            <a:pPr marL="342900" indent="-342900" algn="l">
              <a:spcBef>
                <a:spcPct val="20000"/>
              </a:spcBef>
              <a:buClr>
                <a:schemeClr val="hlink"/>
              </a:buClr>
              <a:buSzPct val="70000"/>
              <a:buFont typeface="Wingdings" pitchFamily="2" charset="2"/>
              <a:buChar char="u"/>
              <a:defRPr/>
            </a:pPr>
            <a:r>
              <a:rPr lang="it-IT" sz="3600" b="1" kern="0" cap="small" dirty="0" smtClean="0">
                <a:latin typeface="+mn-lt"/>
              </a:rPr>
              <a:t>Lavori Parlamentari</a:t>
            </a:r>
          </a:p>
          <a:p>
            <a:pPr algn="l">
              <a:spcBef>
                <a:spcPct val="20000"/>
              </a:spcBef>
              <a:buClr>
                <a:schemeClr val="hlink"/>
              </a:buClr>
              <a:buSzPct val="70000"/>
              <a:defRPr/>
            </a:pPr>
            <a:r>
              <a:rPr lang="it-IT" sz="2800" dirty="0" smtClean="0"/>
              <a:t>Servizio </a:t>
            </a:r>
            <a:r>
              <a:rPr lang="it-IT" sz="2800" dirty="0"/>
              <a:t>Studi del Senato della </a:t>
            </a:r>
            <a:r>
              <a:rPr lang="it-IT" sz="2800" dirty="0" smtClean="0"/>
              <a:t>Repubblica – rapporto</a:t>
            </a:r>
          </a:p>
          <a:p>
            <a:pPr algn="l">
              <a:spcBef>
                <a:spcPct val="20000"/>
              </a:spcBef>
              <a:buClr>
                <a:schemeClr val="hlink"/>
              </a:buClr>
              <a:buSzPct val="70000"/>
              <a:defRPr/>
            </a:pPr>
            <a:r>
              <a:rPr lang="it-IT" sz="2800" i="1" kern="0" dirty="0">
                <a:effectLst>
                  <a:outerShdw blurRad="38100" dist="38100" dir="2700000" algn="tl">
                    <a:srgbClr val="000000"/>
                  </a:outerShdw>
                </a:effectLst>
              </a:rPr>
              <a:t>Si ricorda che, nell'attuale ordinamento, è controverso se la responsabilità dell'esercente una professione sanitaria che operi come lavoratore dipendente o come collaboratore di una struttura sanitaria sia riconducibile a responsabilità contrattuale o invece a quella </a:t>
            </a:r>
            <a:r>
              <a:rPr lang="it-IT" sz="2800" i="1" kern="0" dirty="0" smtClean="0">
                <a:effectLst>
                  <a:outerShdw blurRad="38100" dist="38100" dir="2700000" algn="tl">
                    <a:srgbClr val="000000"/>
                  </a:outerShdw>
                </a:effectLst>
              </a:rPr>
              <a:t>extracontrattuale</a:t>
            </a:r>
          </a:p>
          <a:p>
            <a:pPr algn="l">
              <a:spcBef>
                <a:spcPct val="20000"/>
              </a:spcBef>
              <a:buClr>
                <a:schemeClr val="hlink"/>
              </a:buClr>
              <a:buSzPct val="70000"/>
              <a:defRPr/>
            </a:pPr>
            <a:r>
              <a:rPr lang="it-IT" sz="2800" i="1" kern="0" dirty="0" smtClean="0">
                <a:effectLst>
                  <a:outerShdw blurRad="38100" dist="38100" dir="2700000" algn="tl">
                    <a:srgbClr val="000000"/>
                  </a:outerShdw>
                </a:effectLst>
              </a:rPr>
              <a:t>La norma </a:t>
            </a:r>
            <a:r>
              <a:rPr lang="it-IT" sz="2800" i="1" kern="0" dirty="0">
                <a:effectLst>
                  <a:outerShdw blurRad="38100" dist="38100" dir="2700000" algn="tl">
                    <a:srgbClr val="000000"/>
                  </a:outerShdw>
                </a:effectLst>
              </a:rPr>
              <a:t>in </a:t>
            </a:r>
            <a:r>
              <a:rPr lang="it-IT" sz="2800" i="1" kern="0" dirty="0" smtClean="0">
                <a:effectLst>
                  <a:outerShdw blurRad="38100" dist="38100" dir="2700000" algn="tl">
                    <a:srgbClr val="000000"/>
                  </a:outerShdw>
                </a:effectLst>
              </a:rPr>
              <a:t>esame </a:t>
            </a:r>
            <a:r>
              <a:rPr lang="it-IT" sz="2800" kern="0" dirty="0" smtClean="0"/>
              <a:t>[art. 3] </a:t>
            </a:r>
            <a:r>
              <a:rPr lang="it-IT" sz="2800" i="1" kern="0" dirty="0" smtClean="0">
                <a:effectLst>
                  <a:outerShdw blurRad="38100" dist="38100" dir="2700000" algn="tl">
                    <a:srgbClr val="000000"/>
                  </a:outerShdw>
                </a:effectLst>
              </a:rPr>
              <a:t>riconduce </a:t>
            </a:r>
            <a:r>
              <a:rPr lang="it-IT" sz="2800" kern="0" dirty="0" smtClean="0"/>
              <a:t>[la responsabilità del medico] </a:t>
            </a:r>
            <a:r>
              <a:rPr lang="it-IT" sz="2800" i="1" kern="0" dirty="0">
                <a:effectLst>
                  <a:outerShdw blurRad="38100" dist="38100" dir="2700000" algn="tl">
                    <a:srgbClr val="000000"/>
                  </a:outerShdw>
                </a:effectLst>
              </a:rPr>
              <a:t>nell'ambito della cosi detta responsabilità extracontrattuale </a:t>
            </a:r>
            <a:endParaRPr lang="it-IT" sz="2800" i="1" kern="0" dirty="0">
              <a:effectLst>
                <a:outerShdw blurRad="38100" dist="38100" dir="2700000" algn="tl">
                  <a:srgbClr val="000000"/>
                </a:outerShdw>
              </a:effectLst>
              <a:latin typeface="+mn-lt"/>
            </a:endParaRPr>
          </a:p>
        </p:txBody>
      </p:sp>
      <p:sp>
        <p:nvSpPr>
          <p:cNvPr id="13" name="Segnaposto contenuto 2"/>
          <p:cNvSpPr txBox="1">
            <a:spLocks/>
          </p:cNvSpPr>
          <p:nvPr/>
        </p:nvSpPr>
        <p:spPr bwMode="auto">
          <a:xfrm>
            <a:off x="357187" y="773417"/>
            <a:ext cx="8676457" cy="5877272"/>
          </a:xfrm>
          <a:prstGeom prst="rect">
            <a:avLst/>
          </a:prstGeom>
          <a:ln>
            <a:headEnd/>
            <a:tailEnd/>
          </a:ln>
        </p:spPr>
        <p:style>
          <a:lnRef idx="2">
            <a:schemeClr val="accent2"/>
          </a:lnRef>
          <a:fillRef idx="1">
            <a:schemeClr val="lt1"/>
          </a:fillRef>
          <a:effectRef idx="0">
            <a:schemeClr val="accent2"/>
          </a:effectRef>
          <a:fontRef idx="minor">
            <a:schemeClr val="dk1"/>
          </a:fontRef>
        </p:style>
        <p:txBody>
          <a:bodyPr/>
          <a:lstStyle/>
          <a:p>
            <a:pPr marL="342900" indent="-342900" algn="l">
              <a:spcBef>
                <a:spcPct val="20000"/>
              </a:spcBef>
              <a:buClr>
                <a:schemeClr val="hlink"/>
              </a:buClr>
              <a:buSzPct val="70000"/>
              <a:buFont typeface="Wingdings" pitchFamily="2" charset="2"/>
              <a:buChar char="u"/>
              <a:defRPr/>
            </a:pPr>
            <a:r>
              <a:rPr lang="it-IT" sz="3600" b="1" kern="0" cap="small" dirty="0" smtClean="0">
                <a:latin typeface="+mn-lt"/>
              </a:rPr>
              <a:t>Intentio Legis</a:t>
            </a:r>
            <a:endParaRPr lang="it-IT" sz="2800" dirty="0" smtClean="0"/>
          </a:p>
          <a:p>
            <a:pPr algn="l">
              <a:spcBef>
                <a:spcPct val="20000"/>
              </a:spcBef>
              <a:buClr>
                <a:schemeClr val="hlink"/>
              </a:buClr>
              <a:buSzPct val="70000"/>
              <a:defRPr/>
            </a:pPr>
            <a:r>
              <a:rPr lang="it-IT" sz="2800" dirty="0" smtClean="0"/>
              <a:t>Il corpus iuris ha la </a:t>
            </a:r>
            <a:r>
              <a:rPr lang="it-IT" sz="2800" b="1" dirty="0" smtClean="0"/>
              <a:t>«dichiarata </a:t>
            </a:r>
            <a:r>
              <a:rPr lang="it-IT" sz="2800" b="1" dirty="0"/>
              <a:t>finalità di intervenire contro il dilagante fenomeno della cd. medicina </a:t>
            </a:r>
            <a:r>
              <a:rPr lang="it-IT" sz="2800" b="1" dirty="0" smtClean="0"/>
              <a:t>difensiva».</a:t>
            </a:r>
          </a:p>
          <a:p>
            <a:pPr algn="l">
              <a:spcBef>
                <a:spcPct val="20000"/>
              </a:spcBef>
              <a:buClr>
                <a:schemeClr val="hlink"/>
              </a:buClr>
              <a:buSzPct val="70000"/>
              <a:defRPr/>
            </a:pPr>
            <a:r>
              <a:rPr lang="it-IT" u="sng" dirty="0" smtClean="0"/>
              <a:t>MARTINI</a:t>
            </a:r>
            <a:r>
              <a:rPr lang="it-IT" dirty="0" smtClean="0"/>
              <a:t>: </a:t>
            </a:r>
            <a:r>
              <a:rPr lang="it-IT" i="1" dirty="0" smtClean="0"/>
              <a:t>La </a:t>
            </a:r>
            <a:r>
              <a:rPr lang="it-IT" i="1" dirty="0"/>
              <a:t>ricaduta </a:t>
            </a:r>
            <a:r>
              <a:rPr lang="it-IT" i="1" dirty="0" smtClean="0"/>
              <a:t>della evoluzione della giurisprudenza, nel senso di applicare l’art. 1218 </a:t>
            </a:r>
            <a:r>
              <a:rPr lang="it-IT" i="1" dirty="0" err="1" smtClean="0"/>
              <a:t>c,c</a:t>
            </a:r>
            <a:r>
              <a:rPr lang="it-IT" i="1" dirty="0" smtClean="0"/>
              <a:t>, ha </a:t>
            </a:r>
            <a:r>
              <a:rPr lang="it-IT" i="1" dirty="0"/>
              <a:t>di fatto tolto la disciplina della colpa medica dal guscio protettivo dell’art. 2043 c.c. </a:t>
            </a:r>
            <a:r>
              <a:rPr lang="it-IT" i="1" dirty="0" smtClean="0"/>
              <a:t>ed </a:t>
            </a:r>
            <a:r>
              <a:rPr lang="it-IT" i="1" dirty="0"/>
              <a:t>ha di fatto determinato un radicale sbilanciamento dell’equilibrio processuale a sfavore del medico gravato dell’onere probatorio, tipico nella colpa contrattuale, e portatore in proprio delle conseguenze del mancato assolvimento di tale onere, anche qualora l’esito dell’indagine scientifica non raggiunga margini di certezza tali da corroborare un principio causalistico idoneo a costituire in colpa certa </a:t>
            </a:r>
            <a:r>
              <a:rPr lang="it-IT" i="1" dirty="0" smtClean="0"/>
              <a:t>l’operato </a:t>
            </a:r>
            <a:r>
              <a:rPr lang="it-IT" i="1" dirty="0"/>
              <a:t>del medico</a:t>
            </a:r>
            <a:endParaRPr lang="it-IT" i="1" kern="0" dirty="0">
              <a:effectLst>
                <a:outerShdw blurRad="38100" dist="38100" dir="2700000" algn="tl">
                  <a:srgbClr val="000000"/>
                </a:outerShdw>
              </a:effectLst>
            </a:endParaRPr>
          </a:p>
        </p:txBody>
      </p:sp>
      <p:sp>
        <p:nvSpPr>
          <p:cNvPr id="14" name="Segnaposto contenuto 2"/>
          <p:cNvSpPr txBox="1">
            <a:spLocks/>
          </p:cNvSpPr>
          <p:nvPr/>
        </p:nvSpPr>
        <p:spPr bwMode="auto">
          <a:xfrm>
            <a:off x="357188" y="793948"/>
            <a:ext cx="9074846" cy="5877272"/>
          </a:xfrm>
          <a:prstGeom prst="rect">
            <a:avLst/>
          </a:prstGeom>
          <a:ln>
            <a:headEnd/>
            <a:tailEnd/>
          </a:ln>
        </p:spPr>
        <p:style>
          <a:lnRef idx="2">
            <a:schemeClr val="accent2"/>
          </a:lnRef>
          <a:fillRef idx="1">
            <a:schemeClr val="lt1"/>
          </a:fillRef>
          <a:effectRef idx="0">
            <a:schemeClr val="accent2"/>
          </a:effectRef>
          <a:fontRef idx="minor">
            <a:schemeClr val="dk1"/>
          </a:fontRef>
        </p:style>
        <p:txBody>
          <a:bodyPr/>
          <a:lstStyle/>
          <a:p>
            <a:pPr marL="342900" indent="-342900" algn="l">
              <a:spcBef>
                <a:spcPct val="20000"/>
              </a:spcBef>
              <a:buClr>
                <a:schemeClr val="hlink"/>
              </a:buClr>
              <a:buSzPct val="70000"/>
              <a:buFont typeface="Wingdings" pitchFamily="2" charset="2"/>
              <a:buChar char="u"/>
              <a:defRPr/>
            </a:pPr>
            <a:r>
              <a:rPr lang="it-IT" sz="3600" b="1" kern="0" cap="small" dirty="0" smtClean="0">
                <a:latin typeface="+mn-lt"/>
              </a:rPr>
              <a:t>Analisi Economica del Diritto</a:t>
            </a:r>
            <a:endParaRPr lang="it-IT" sz="2800" dirty="0" smtClean="0"/>
          </a:p>
          <a:p>
            <a:pPr algn="l">
              <a:spcBef>
                <a:spcPct val="20000"/>
              </a:spcBef>
              <a:buClr>
                <a:schemeClr val="hlink"/>
              </a:buClr>
              <a:buSzPct val="70000"/>
              <a:defRPr/>
            </a:pPr>
            <a:r>
              <a:rPr lang="it-IT" sz="2800" dirty="0" smtClean="0"/>
              <a:t>L’argomento economico (crisi economica) può essere considerato come ulteriore argomento che incide sulla interpretazione dell’istituto?</a:t>
            </a:r>
            <a:endParaRPr lang="it-IT" sz="2800" b="1" dirty="0" smtClean="0"/>
          </a:p>
          <a:p>
            <a:pPr marL="342900" indent="-342900" algn="l">
              <a:spcBef>
                <a:spcPct val="20000"/>
              </a:spcBef>
              <a:buClr>
                <a:schemeClr val="hlink"/>
              </a:buClr>
              <a:buSzPct val="70000"/>
              <a:buFontTx/>
              <a:buChar char="-"/>
              <a:defRPr/>
            </a:pPr>
            <a:r>
              <a:rPr lang="it-IT" u="sng" dirty="0" smtClean="0"/>
              <a:t>Casi :</a:t>
            </a:r>
            <a:r>
              <a:rPr lang="it-IT" dirty="0" smtClean="0"/>
              <a:t> </a:t>
            </a:r>
          </a:p>
          <a:p>
            <a:pPr marL="342900" indent="-342900" algn="l">
              <a:spcBef>
                <a:spcPct val="20000"/>
              </a:spcBef>
              <a:buClr>
                <a:schemeClr val="hlink"/>
              </a:buClr>
              <a:buSzPct val="70000"/>
              <a:buFontTx/>
              <a:buChar char="-"/>
              <a:defRPr/>
            </a:pPr>
            <a:r>
              <a:rPr lang="it-IT" dirty="0" smtClean="0"/>
              <a:t>es. Cass. civ.  SSUU19499/08 sul maggior danno da svalutazione, per contrastare il ricorso anomalo al credito;</a:t>
            </a:r>
          </a:p>
          <a:p>
            <a:pPr marL="342900" indent="-342900" algn="l">
              <a:spcBef>
                <a:spcPct val="20000"/>
              </a:spcBef>
              <a:buClr>
                <a:schemeClr val="hlink"/>
              </a:buClr>
              <a:buSzPct val="70000"/>
              <a:buFontTx/>
              <a:buChar char="-"/>
              <a:defRPr/>
            </a:pPr>
            <a:r>
              <a:rPr lang="it-IT" kern="0" dirty="0" smtClean="0"/>
              <a:t>Es. Cass. civ. SSUU 23726/07, sulle domande frazionate con credito unitario.</a:t>
            </a:r>
          </a:p>
          <a:p>
            <a:pPr algn="l">
              <a:spcBef>
                <a:spcPct val="20000"/>
              </a:spcBef>
              <a:buClr>
                <a:schemeClr val="hlink"/>
              </a:buClr>
              <a:buSzPct val="70000"/>
              <a:defRPr/>
            </a:pPr>
            <a:endParaRPr lang="it-IT" kern="0" dirty="0"/>
          </a:p>
          <a:p>
            <a:pPr algn="l">
              <a:spcBef>
                <a:spcPct val="20000"/>
              </a:spcBef>
              <a:buClr>
                <a:schemeClr val="hlink"/>
              </a:buClr>
              <a:buSzPct val="70000"/>
              <a:defRPr/>
            </a:pPr>
            <a:r>
              <a:rPr lang="it-IT" u="sng" kern="0" dirty="0" smtClean="0"/>
              <a:t>MEDICO OSPEDALIERO: </a:t>
            </a:r>
            <a:r>
              <a:rPr lang="it-IT" kern="0" dirty="0" smtClean="0"/>
              <a:t>incidenza DIRETTA dei risarcimenti sul sistema sanitario nazionale</a:t>
            </a:r>
            <a:endParaRPr lang="it-IT" kern="0" dirty="0"/>
          </a:p>
        </p:txBody>
      </p:sp>
    </p:spTree>
    <p:extLst>
      <p:ext uri="{BB962C8B-B14F-4D97-AF65-F5344CB8AC3E}">
        <p14:creationId xmlns:p14="http://schemas.microsoft.com/office/powerpoint/2010/main" val="3233158394"/>
      </p:ext>
    </p:extLst>
  </p:cSld>
  <p:clrMapOvr>
    <a:masterClrMapping/>
  </p:clrMapOvr>
  <mc:AlternateContent xmlns:mc="http://schemas.openxmlformats.org/markup-compatibility/2006" xmlns:p14="http://schemas.microsoft.com/office/powerpoint/2010/main">
    <mc:Choice Requires="p14">
      <p:transition spd="slow" p14:dur="1600">
        <p:blinds dir="vert"/>
        <p:sndAc>
          <p:stSnd>
            <p:snd r:embed="rId2" name="chimes.wav"/>
          </p:stSnd>
        </p:sndAc>
      </p:transition>
    </mc:Choice>
    <mc:Fallback xmlns="">
      <p:transition spd="slow">
        <p:blinds dir="vert"/>
        <p:sndAc>
          <p:stSnd>
            <p:snd r:embed="rId3" name="chimes.wav"/>
          </p:stSnd>
        </p:sndAc>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4"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from="(-#ppt_w/2)" to="(#ppt_x)" calcmode="lin" valueType="num">
                                      <p:cBhvr>
                                        <p:cTn id="7" dur="600" fill="hold">
                                          <p:stCondLst>
                                            <p:cond delay="0"/>
                                          </p:stCondLst>
                                        </p:cTn>
                                        <p:tgtEl>
                                          <p:spTgt spid="7"/>
                                        </p:tgtEl>
                                        <p:attrNameLst>
                                          <p:attrName>ppt_x</p:attrName>
                                        </p:attrNameLst>
                                      </p:cBhvr>
                                    </p:anim>
                                    <p:anim from="0" to="-1.0" calcmode="lin" valueType="num">
                                      <p:cBhvr>
                                        <p:cTn id="8" dur="200" decel="50000" autoRev="1" fill="hold">
                                          <p:stCondLst>
                                            <p:cond delay="600"/>
                                          </p:stCondLst>
                                        </p:cTn>
                                        <p:tgtEl>
                                          <p:spTgt spid="7"/>
                                        </p:tgtEl>
                                        <p:attrNameLst>
                                          <p:attrName>xshear</p:attrName>
                                        </p:attrNameLst>
                                      </p:cBhvr>
                                    </p:anim>
                                    <p:animScale>
                                      <p:cBhvr>
                                        <p:cTn id="9" dur="200" decel="100000" autoRev="1" fill="hold">
                                          <p:stCondLst>
                                            <p:cond delay="600"/>
                                          </p:stCondLst>
                                        </p:cTn>
                                        <p:tgtEl>
                                          <p:spTgt spid="7"/>
                                        </p:tgtEl>
                                      </p:cBhvr>
                                      <p:from x="100000" y="100000"/>
                                      <p:to x="80000" y="100000"/>
                                    </p:animScale>
                                    <p:anim by="(#ppt_h/3+#ppt_w*0.1)" calcmode="lin" valueType="num">
                                      <p:cBhvr additive="sum">
                                        <p:cTn id="10" dur="200" decel="100000" autoRev="1" fill="hold">
                                          <p:stCondLst>
                                            <p:cond delay="600"/>
                                          </p:stCondLst>
                                        </p:cTn>
                                        <p:tgtEl>
                                          <p:spTgt spid="7"/>
                                        </p:tgtEl>
                                        <p:attrNameLst>
                                          <p:attrName>ppt_x</p:attrName>
                                        </p:attrNameLst>
                                      </p:cBhvr>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34"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anim from="(-#ppt_w/2)" to="(#ppt_x)" calcmode="lin" valueType="num">
                                      <p:cBhvr>
                                        <p:cTn id="15" dur="600" fill="hold">
                                          <p:stCondLst>
                                            <p:cond delay="0"/>
                                          </p:stCondLst>
                                        </p:cTn>
                                        <p:tgtEl>
                                          <p:spTgt spid="9"/>
                                        </p:tgtEl>
                                        <p:attrNameLst>
                                          <p:attrName>ppt_x</p:attrName>
                                        </p:attrNameLst>
                                      </p:cBhvr>
                                    </p:anim>
                                    <p:anim from="0" to="-1.0" calcmode="lin" valueType="num">
                                      <p:cBhvr>
                                        <p:cTn id="16" dur="200" decel="50000" autoRev="1" fill="hold">
                                          <p:stCondLst>
                                            <p:cond delay="600"/>
                                          </p:stCondLst>
                                        </p:cTn>
                                        <p:tgtEl>
                                          <p:spTgt spid="9"/>
                                        </p:tgtEl>
                                        <p:attrNameLst>
                                          <p:attrName>xshear</p:attrName>
                                        </p:attrNameLst>
                                      </p:cBhvr>
                                    </p:anim>
                                    <p:animScale>
                                      <p:cBhvr>
                                        <p:cTn id="17" dur="200" decel="100000" autoRev="1" fill="hold">
                                          <p:stCondLst>
                                            <p:cond delay="600"/>
                                          </p:stCondLst>
                                        </p:cTn>
                                        <p:tgtEl>
                                          <p:spTgt spid="9"/>
                                        </p:tgtEl>
                                      </p:cBhvr>
                                      <p:from x="100000" y="100000"/>
                                      <p:to x="80000" y="100000"/>
                                    </p:animScale>
                                    <p:anim by="(#ppt_h/3+#ppt_w*0.1)" calcmode="lin" valueType="num">
                                      <p:cBhvr additive="sum">
                                        <p:cTn id="18" dur="200" decel="100000" autoRev="1" fill="hold">
                                          <p:stCondLst>
                                            <p:cond delay="600"/>
                                          </p:stCondLst>
                                        </p:cTn>
                                        <p:tgtEl>
                                          <p:spTgt spid="9"/>
                                        </p:tgtEl>
                                        <p:attrNameLst>
                                          <p:attrName>ppt_x</p:attrName>
                                        </p:attrNameLst>
                                      </p:cBhvr>
                                    </p:anim>
                                  </p:childTnLst>
                                </p:cTn>
                              </p:par>
                            </p:childTnLst>
                          </p:cTn>
                        </p:par>
                      </p:childTnLst>
                    </p:cTn>
                  </p:par>
                  <p:par>
                    <p:cTn id="19" fill="hold">
                      <p:stCondLst>
                        <p:cond delay="indefinite"/>
                      </p:stCondLst>
                      <p:childTnLst>
                        <p:par>
                          <p:cTn id="20" fill="hold">
                            <p:stCondLst>
                              <p:cond delay="0"/>
                            </p:stCondLst>
                            <p:childTnLst>
                              <p:par>
                                <p:cTn id="21" presetID="14" presetClass="entr" presetSubtype="1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animEffect transition="in" filter="randombar(horizontal)">
                                      <p:cBhvr>
                                        <p:cTn id="23" dur="500"/>
                                        <p:tgtEl>
                                          <p:spTgt spid="10"/>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4" fill="hold" grpId="0" nodeType="clickEffect">
                                  <p:stCondLst>
                                    <p:cond delay="0"/>
                                  </p:stCondLst>
                                  <p:childTnLst>
                                    <p:set>
                                      <p:cBhvr>
                                        <p:cTn id="27" dur="1" fill="hold">
                                          <p:stCondLst>
                                            <p:cond delay="0"/>
                                          </p:stCondLst>
                                        </p:cTn>
                                        <p:tgtEl>
                                          <p:spTgt spid="13"/>
                                        </p:tgtEl>
                                        <p:attrNameLst>
                                          <p:attrName>style.visibility</p:attrName>
                                        </p:attrNameLst>
                                      </p:cBhvr>
                                      <p:to>
                                        <p:strVal val="visible"/>
                                      </p:to>
                                    </p:set>
                                    <p:animEffect transition="in" filter="wipe(down)">
                                      <p:cBhvr>
                                        <p:cTn id="28" dur="500"/>
                                        <p:tgtEl>
                                          <p:spTgt spid="13"/>
                                        </p:tgtEl>
                                      </p:cBhvr>
                                    </p:animEffect>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14"/>
                                        </p:tgtEl>
                                        <p:attrNameLst>
                                          <p:attrName>style.visibility</p:attrName>
                                        </p:attrNameLst>
                                      </p:cBhvr>
                                      <p:to>
                                        <p:strVal val="visible"/>
                                      </p:to>
                                    </p:set>
                                    <p:anim calcmode="lin" valueType="num">
                                      <p:cBhvr additive="base">
                                        <p:cTn id="33" dur="500" fill="hold"/>
                                        <p:tgtEl>
                                          <p:spTgt spid="14"/>
                                        </p:tgtEl>
                                        <p:attrNameLst>
                                          <p:attrName>ppt_x</p:attrName>
                                        </p:attrNameLst>
                                      </p:cBhvr>
                                      <p:tavLst>
                                        <p:tav tm="0">
                                          <p:val>
                                            <p:strVal val="#ppt_x"/>
                                          </p:val>
                                        </p:tav>
                                        <p:tav tm="100000">
                                          <p:val>
                                            <p:strVal val="#ppt_x"/>
                                          </p:val>
                                        </p:tav>
                                      </p:tavLst>
                                    </p:anim>
                                    <p:anim calcmode="lin" valueType="num">
                                      <p:cBhvr additive="base">
                                        <p:cTn id="3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9" grpId="0" animBg="1"/>
      <p:bldP spid="10" grpId="0" animBg="1"/>
      <p:bldP spid="13" grpId="0" animBg="1"/>
      <p:bldP spid="14"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egnaposto numero diapositiva 5"/>
          <p:cNvSpPr>
            <a:spLocks noGrp="1"/>
          </p:cNvSpPr>
          <p:nvPr>
            <p:ph type="sldNum" sz="quarter" idx="12"/>
          </p:nvPr>
        </p:nvSpPr>
        <p:spPr/>
        <p:txBody>
          <a:bodyPr/>
          <a:lstStyle/>
          <a:p>
            <a:pPr>
              <a:defRPr/>
            </a:pPr>
            <a:fld id="{EA6231E7-D00A-465D-80A1-63E57B6467E8}" type="slidenum">
              <a:rPr lang="it-IT"/>
              <a:pPr>
                <a:defRPr/>
              </a:pPr>
              <a:t>13</a:t>
            </a:fld>
            <a:endParaRPr lang="it-IT"/>
          </a:p>
        </p:txBody>
      </p:sp>
      <p:sp>
        <p:nvSpPr>
          <p:cNvPr id="7" name="CasellaDiTesto 6"/>
          <p:cNvSpPr txBox="1"/>
          <p:nvPr/>
        </p:nvSpPr>
        <p:spPr>
          <a:xfrm>
            <a:off x="357187" y="188640"/>
            <a:ext cx="8072438" cy="584775"/>
          </a:xfrm>
          <a:prstGeom prst="rect">
            <a:avLst/>
          </a:prstGeom>
        </p:spPr>
        <p:style>
          <a:lnRef idx="2">
            <a:schemeClr val="accent3"/>
          </a:lnRef>
          <a:fillRef idx="1">
            <a:schemeClr val="lt1"/>
          </a:fillRef>
          <a:effectRef idx="0">
            <a:schemeClr val="accent3"/>
          </a:effectRef>
          <a:fontRef idx="minor">
            <a:schemeClr val="dk1"/>
          </a:fontRef>
        </p:style>
        <p:txBody>
          <a:bodyPr>
            <a:spAutoFit/>
          </a:bodyPr>
          <a:lstStyle/>
          <a:p>
            <a:pPr>
              <a:defRPr/>
            </a:pPr>
            <a:r>
              <a:rPr lang="it-IT" sz="3200" b="1" dirty="0" smtClean="0">
                <a:solidFill>
                  <a:schemeClr val="tx1">
                    <a:lumMod val="10000"/>
                  </a:schemeClr>
                </a:solidFill>
              </a:rPr>
              <a:t>Prime reazioni della giurisprudenza</a:t>
            </a:r>
            <a:endParaRPr lang="it-IT" sz="3200" b="1" dirty="0">
              <a:solidFill>
                <a:schemeClr val="tx1">
                  <a:lumMod val="10000"/>
                </a:schemeClr>
              </a:solidFill>
            </a:endParaRPr>
          </a:p>
        </p:txBody>
      </p:sp>
      <p:sp>
        <p:nvSpPr>
          <p:cNvPr id="10" name="Segnaposto contenuto 2"/>
          <p:cNvSpPr txBox="1">
            <a:spLocks/>
          </p:cNvSpPr>
          <p:nvPr/>
        </p:nvSpPr>
        <p:spPr bwMode="auto">
          <a:xfrm>
            <a:off x="321667" y="1052736"/>
            <a:ext cx="7850733" cy="5544616"/>
          </a:xfrm>
          <a:prstGeom prst="rect">
            <a:avLst/>
          </a:prstGeom>
          <a:ln>
            <a:headEnd/>
            <a:tailEnd/>
          </a:ln>
        </p:spPr>
        <p:style>
          <a:lnRef idx="2">
            <a:schemeClr val="accent3"/>
          </a:lnRef>
          <a:fillRef idx="1">
            <a:schemeClr val="lt1"/>
          </a:fillRef>
          <a:effectRef idx="0">
            <a:schemeClr val="accent3"/>
          </a:effectRef>
          <a:fontRef idx="minor">
            <a:schemeClr val="dk1"/>
          </a:fontRef>
        </p:style>
        <p:txBody>
          <a:bodyPr/>
          <a:lstStyle/>
          <a:p>
            <a:pPr marL="342900" indent="-342900" algn="l">
              <a:spcBef>
                <a:spcPct val="20000"/>
              </a:spcBef>
              <a:buClr>
                <a:schemeClr val="hlink"/>
              </a:buClr>
              <a:buSzPct val="70000"/>
              <a:buFont typeface="Wingdings" pitchFamily="2" charset="2"/>
              <a:buChar char="u"/>
              <a:defRPr/>
            </a:pPr>
            <a:r>
              <a:rPr lang="it-IT" sz="3600" b="1" kern="0" cap="small" dirty="0"/>
              <a:t>Trib. Varese, sez. I civ., </a:t>
            </a:r>
            <a:r>
              <a:rPr lang="it-IT" sz="3600" b="1" kern="0" cap="small" dirty="0" smtClean="0"/>
              <a:t>26.11.2012 </a:t>
            </a:r>
            <a:r>
              <a:rPr lang="it-IT" sz="3600" b="1" kern="0" cap="small" dirty="0"/>
              <a:t>n. 1406 </a:t>
            </a:r>
            <a:endParaRPr lang="it-IT" sz="2800" i="1" kern="0" dirty="0">
              <a:effectLst>
                <a:outerShdw blurRad="38100" dist="38100" dir="2700000" algn="tl">
                  <a:srgbClr val="000000"/>
                </a:outerShdw>
              </a:effectLst>
            </a:endParaRPr>
          </a:p>
          <a:p>
            <a:pPr marL="342900" indent="-342900" algn="l">
              <a:spcBef>
                <a:spcPct val="20000"/>
              </a:spcBef>
              <a:buClr>
                <a:schemeClr val="hlink"/>
              </a:buClr>
              <a:buSzPct val="70000"/>
              <a:buFont typeface="Wingdings" pitchFamily="2" charset="2"/>
              <a:buChar char="u"/>
              <a:defRPr/>
            </a:pPr>
            <a:r>
              <a:rPr lang="it-IT" sz="2800" i="1" kern="0" dirty="0" smtClean="0"/>
              <a:t>L’art</a:t>
            </a:r>
            <a:r>
              <a:rPr lang="it-IT" sz="2800" i="1" kern="0" dirty="0"/>
              <a:t>. 3 della 189/2012 - prevedendo che nei casi in cui il medico non risponda penalmente, comunque sia tenuto all’obbligazione civile del risarcimento, ai sensi dell’art. 2043 del codice civile - suggerisce l’adesione al modello di responsabilità civile medica come disegnato anteriormente al 1999, in cui, come noto, in assenza di contratto, il paziente poteva richiedere il danno iatrogeno esercitando l’azione aquiliana.</a:t>
            </a:r>
          </a:p>
        </p:txBody>
      </p:sp>
      <p:sp>
        <p:nvSpPr>
          <p:cNvPr id="8" name="Segnaposto contenuto 2"/>
          <p:cNvSpPr txBox="1">
            <a:spLocks/>
          </p:cNvSpPr>
          <p:nvPr/>
        </p:nvSpPr>
        <p:spPr bwMode="auto">
          <a:xfrm>
            <a:off x="321667" y="781122"/>
            <a:ext cx="8463285" cy="6076878"/>
          </a:xfrm>
          <a:prstGeom prst="rect">
            <a:avLst/>
          </a:prstGeom>
          <a:ln>
            <a:headEnd/>
            <a:tailEnd/>
          </a:ln>
        </p:spPr>
        <p:style>
          <a:lnRef idx="2">
            <a:schemeClr val="accent3"/>
          </a:lnRef>
          <a:fillRef idx="1">
            <a:schemeClr val="lt1"/>
          </a:fillRef>
          <a:effectRef idx="0">
            <a:schemeClr val="accent3"/>
          </a:effectRef>
          <a:fontRef idx="minor">
            <a:schemeClr val="dk1"/>
          </a:fontRef>
        </p:style>
        <p:txBody>
          <a:bodyPr/>
          <a:lstStyle/>
          <a:p>
            <a:pPr marL="342900" indent="-342900" algn="l">
              <a:spcBef>
                <a:spcPct val="20000"/>
              </a:spcBef>
              <a:buClr>
                <a:schemeClr val="hlink"/>
              </a:buClr>
              <a:buSzPct val="70000"/>
              <a:buFont typeface="Wingdings" pitchFamily="2" charset="2"/>
              <a:buChar char="u"/>
              <a:defRPr/>
            </a:pPr>
            <a:r>
              <a:rPr lang="it-IT" sz="3600" b="1" kern="0" cap="small" dirty="0"/>
              <a:t>Trib. </a:t>
            </a:r>
            <a:r>
              <a:rPr lang="it-IT" sz="3600" b="1" kern="0" cap="small" dirty="0" smtClean="0"/>
              <a:t>Arezzo, 14 febbraio 2013</a:t>
            </a:r>
            <a:endParaRPr lang="it-IT" sz="2800" i="1" kern="0" dirty="0">
              <a:effectLst>
                <a:outerShdw blurRad="38100" dist="38100" dir="2700000" algn="tl">
                  <a:srgbClr val="000000"/>
                </a:outerShdw>
              </a:effectLst>
            </a:endParaRPr>
          </a:p>
          <a:p>
            <a:pPr marR="6380" algn="just"/>
            <a:r>
              <a:rPr lang="it-IT" dirty="0" smtClean="0">
                <a:latin typeface="Times New Roman"/>
              </a:rPr>
              <a:t>L’art</a:t>
            </a:r>
            <a:r>
              <a:rPr lang="it-IT" dirty="0">
                <a:latin typeface="Times New Roman"/>
              </a:rPr>
              <a:t>. 3 comma I della Legge n. 189/12 non impone alcun ripensamento dell’attuale inquadramento contrattuale della responsabilità sanitaria (che non sarebbe neppure funzionale ad una politica di abbattimento dei risarcimenti giacché la responsabilità solidale della struttura nel cui ambito operano i sanitari che verrebbero riassoggettati al regime aquiliano conserverebbe comunque natura contrattuale, in virtù del contratto di ‘spedalità’ o ‘assistenza sanitaria’ che viene tacitamente concluso con l’accettazione del paziente), ma si limita (nel primo periodo) a determinare un’esimente in ambito penale (i cui contorni risultano ancora tutti da definire), a fare salvo (nel secondo periodo) l’obbligo risarcitorio e a sottolineare (nel terzo periodo) la rilevanza delle linee guida e delle buone pratiche nel concreto accertamento della responsabilità (con portata sostanzialmente ricognitiva degli attuali orientamenti giurisprudenziali).    </a:t>
            </a:r>
          </a:p>
        </p:txBody>
      </p:sp>
      <p:sp>
        <p:nvSpPr>
          <p:cNvPr id="11" name="CasellaDiTesto 10"/>
          <p:cNvSpPr txBox="1"/>
          <p:nvPr/>
        </p:nvSpPr>
        <p:spPr>
          <a:xfrm>
            <a:off x="321667" y="196347"/>
            <a:ext cx="8267861" cy="6494085"/>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pPr>
              <a:defRPr/>
            </a:pPr>
            <a:r>
              <a:rPr lang="it-IT" sz="3200" b="1" dirty="0" smtClean="0">
                <a:solidFill>
                  <a:schemeClr val="tx1">
                    <a:lumMod val="10000"/>
                  </a:schemeClr>
                </a:solidFill>
              </a:rPr>
              <a:t>Interviene la Cassazione</a:t>
            </a:r>
          </a:p>
          <a:p>
            <a:pPr>
              <a:defRPr/>
            </a:pPr>
            <a:endParaRPr lang="it-IT" sz="3200" b="1" dirty="0">
              <a:solidFill>
                <a:schemeClr val="tx1">
                  <a:lumMod val="10000"/>
                </a:schemeClr>
              </a:solidFill>
            </a:endParaRPr>
          </a:p>
          <a:p>
            <a:pPr>
              <a:defRPr/>
            </a:pPr>
            <a:endParaRPr lang="it-IT" sz="3200" b="1" dirty="0" smtClean="0">
              <a:solidFill>
                <a:schemeClr val="tx1">
                  <a:lumMod val="10000"/>
                </a:schemeClr>
              </a:solidFill>
            </a:endParaRPr>
          </a:p>
          <a:p>
            <a:pPr>
              <a:defRPr/>
            </a:pPr>
            <a:endParaRPr lang="it-IT" sz="3200" b="1" dirty="0">
              <a:solidFill>
                <a:schemeClr val="tx1">
                  <a:lumMod val="10000"/>
                </a:schemeClr>
              </a:solidFill>
            </a:endParaRPr>
          </a:p>
          <a:p>
            <a:pPr>
              <a:defRPr/>
            </a:pPr>
            <a:endParaRPr lang="it-IT" sz="3200" b="1" dirty="0" smtClean="0">
              <a:solidFill>
                <a:schemeClr val="tx1">
                  <a:lumMod val="10000"/>
                </a:schemeClr>
              </a:solidFill>
            </a:endParaRPr>
          </a:p>
          <a:p>
            <a:pPr>
              <a:defRPr/>
            </a:pPr>
            <a:endParaRPr lang="it-IT" sz="3200" b="1" dirty="0">
              <a:solidFill>
                <a:schemeClr val="tx1">
                  <a:lumMod val="10000"/>
                </a:schemeClr>
              </a:solidFill>
            </a:endParaRPr>
          </a:p>
          <a:p>
            <a:pPr>
              <a:defRPr/>
            </a:pPr>
            <a:endParaRPr lang="it-IT" sz="3200" b="1" dirty="0" smtClean="0">
              <a:solidFill>
                <a:schemeClr val="tx1">
                  <a:lumMod val="10000"/>
                </a:schemeClr>
              </a:solidFill>
            </a:endParaRPr>
          </a:p>
          <a:p>
            <a:pPr>
              <a:defRPr/>
            </a:pPr>
            <a:endParaRPr lang="it-IT" sz="3200" b="1" dirty="0">
              <a:solidFill>
                <a:schemeClr val="tx1">
                  <a:lumMod val="10000"/>
                </a:schemeClr>
              </a:solidFill>
            </a:endParaRPr>
          </a:p>
          <a:p>
            <a:pPr>
              <a:defRPr/>
            </a:pPr>
            <a:endParaRPr lang="it-IT" sz="3200" b="1" dirty="0" smtClean="0">
              <a:solidFill>
                <a:schemeClr val="tx1">
                  <a:lumMod val="10000"/>
                </a:schemeClr>
              </a:solidFill>
            </a:endParaRPr>
          </a:p>
          <a:p>
            <a:pPr>
              <a:defRPr/>
            </a:pPr>
            <a:endParaRPr lang="it-IT" sz="3200" b="1" dirty="0">
              <a:solidFill>
                <a:schemeClr val="tx1">
                  <a:lumMod val="10000"/>
                </a:schemeClr>
              </a:solidFill>
            </a:endParaRPr>
          </a:p>
          <a:p>
            <a:pPr>
              <a:defRPr/>
            </a:pPr>
            <a:endParaRPr lang="it-IT" sz="3200" b="1" dirty="0" smtClean="0">
              <a:solidFill>
                <a:schemeClr val="tx1">
                  <a:lumMod val="10000"/>
                </a:schemeClr>
              </a:solidFill>
            </a:endParaRPr>
          </a:p>
          <a:p>
            <a:pPr>
              <a:defRPr/>
            </a:pPr>
            <a:endParaRPr lang="it-IT" sz="3200" b="1" dirty="0">
              <a:solidFill>
                <a:schemeClr val="tx1">
                  <a:lumMod val="10000"/>
                </a:schemeClr>
              </a:solidFill>
            </a:endParaRPr>
          </a:p>
          <a:p>
            <a:pPr>
              <a:defRPr/>
            </a:pPr>
            <a:endParaRPr lang="it-IT" sz="3200" b="1" dirty="0">
              <a:solidFill>
                <a:schemeClr val="tx1">
                  <a:lumMod val="10000"/>
                </a:schemeClr>
              </a:solidFill>
            </a:endParaRPr>
          </a:p>
        </p:txBody>
      </p:sp>
      <p:sp>
        <p:nvSpPr>
          <p:cNvPr id="12" name="CasellaDiTesto 11"/>
          <p:cNvSpPr txBox="1"/>
          <p:nvPr/>
        </p:nvSpPr>
        <p:spPr>
          <a:xfrm>
            <a:off x="545128" y="480981"/>
            <a:ext cx="8267861" cy="5386090"/>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pPr>
              <a:defRPr/>
            </a:pPr>
            <a:r>
              <a:rPr lang="it-IT" sz="3200" b="1" dirty="0" smtClean="0">
                <a:solidFill>
                  <a:schemeClr val="tx1">
                    <a:lumMod val="10000"/>
                  </a:schemeClr>
                </a:solidFill>
              </a:rPr>
              <a:t>Cass. Civ. 10 gennaio 2013 n. 4030 in www.ilcaso.it</a:t>
            </a:r>
          </a:p>
          <a:p>
            <a:pPr algn="just">
              <a:defRPr/>
            </a:pPr>
            <a:r>
              <a:rPr lang="it-IT" sz="3600" dirty="0" smtClean="0">
                <a:solidFill>
                  <a:schemeClr val="tx1">
                    <a:lumMod val="10000"/>
                  </a:schemeClr>
                </a:solidFill>
              </a:rPr>
              <a:t> </a:t>
            </a:r>
            <a:r>
              <a:rPr lang="it-IT" sz="2000" dirty="0">
                <a:solidFill>
                  <a:schemeClr val="tx1">
                    <a:lumMod val="10000"/>
                  </a:schemeClr>
                </a:solidFill>
              </a:rPr>
              <a:t> L’art. 3 comma I del d.l. 13 settembre 2012 n. 158, conv. in l. 8 novembre 2012, ha depenalizzato la responsabilità medica in caso di colpa lieve, dove l’esercente l’attività sanitaria si sia attenuto a linee guida e buone pratiche accreditate dalla comunità scientifica. L’esimente penale non elide, però l’illecito civile e resta fermo l’obbligo di cui all’art. 2043 del codice civile che è clausola generale del neminem laedere, sia nel diritto positivo, sia con riguardo ai diritti umani inviolabili quale è la salute. La materia della responsabilità civile segue, tuttavia, le sue regole consolidate e non solo per la responsabilità aquiliana del medico ma anche per quella cd. contrattuale del medico e della struttura sanitaria, da contatto sociale.</a:t>
            </a:r>
            <a:endParaRPr lang="it-IT" sz="3600" dirty="0">
              <a:solidFill>
                <a:schemeClr val="tx1">
                  <a:lumMod val="10000"/>
                </a:schemeClr>
              </a:solidFill>
            </a:endParaRPr>
          </a:p>
          <a:p>
            <a:pPr>
              <a:defRPr/>
            </a:pPr>
            <a:endParaRPr lang="it-IT" sz="3200" b="1" dirty="0" smtClean="0">
              <a:solidFill>
                <a:schemeClr val="tx1">
                  <a:lumMod val="10000"/>
                </a:schemeClr>
              </a:solidFill>
            </a:endParaRPr>
          </a:p>
          <a:p>
            <a:pPr>
              <a:defRPr/>
            </a:pPr>
            <a:endParaRPr lang="it-IT" sz="3200" b="1" dirty="0">
              <a:solidFill>
                <a:schemeClr val="tx1">
                  <a:lumMod val="10000"/>
                </a:schemeClr>
              </a:solidFill>
            </a:endParaRPr>
          </a:p>
        </p:txBody>
      </p:sp>
    </p:spTree>
    <p:extLst>
      <p:ext uri="{BB962C8B-B14F-4D97-AF65-F5344CB8AC3E}">
        <p14:creationId xmlns:p14="http://schemas.microsoft.com/office/powerpoint/2010/main" val="1081531211"/>
      </p:ext>
    </p:extLst>
  </p:cSld>
  <p:clrMapOvr>
    <a:masterClrMapping/>
  </p:clrMapOvr>
  <mc:AlternateContent xmlns:mc="http://schemas.openxmlformats.org/markup-compatibility/2006" xmlns:p14="http://schemas.microsoft.com/office/powerpoint/2010/main">
    <mc:Choice Requires="p14">
      <p:transition spd="slow" p14:dur="1600">
        <p:blinds dir="vert"/>
        <p:sndAc>
          <p:stSnd>
            <p:snd r:embed="rId2" name="chimes.wav"/>
          </p:stSnd>
        </p:sndAc>
      </p:transition>
    </mc:Choice>
    <mc:Fallback xmlns="">
      <p:transition spd="slow">
        <p:blinds dir="vert"/>
        <p:sndAc>
          <p:stSnd>
            <p:snd r:embed="rId3" name="chimes.wav"/>
          </p:stSnd>
        </p:sndAc>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4"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from="(-#ppt_w/2)" to="(#ppt_x)" calcmode="lin" valueType="num">
                                      <p:cBhvr>
                                        <p:cTn id="7" dur="600" fill="hold">
                                          <p:stCondLst>
                                            <p:cond delay="0"/>
                                          </p:stCondLst>
                                        </p:cTn>
                                        <p:tgtEl>
                                          <p:spTgt spid="7"/>
                                        </p:tgtEl>
                                        <p:attrNameLst>
                                          <p:attrName>ppt_x</p:attrName>
                                        </p:attrNameLst>
                                      </p:cBhvr>
                                    </p:anim>
                                    <p:anim from="0" to="-1.0" calcmode="lin" valueType="num">
                                      <p:cBhvr>
                                        <p:cTn id="8" dur="200" decel="50000" autoRev="1" fill="hold">
                                          <p:stCondLst>
                                            <p:cond delay="600"/>
                                          </p:stCondLst>
                                        </p:cTn>
                                        <p:tgtEl>
                                          <p:spTgt spid="7"/>
                                        </p:tgtEl>
                                        <p:attrNameLst>
                                          <p:attrName>xshear</p:attrName>
                                        </p:attrNameLst>
                                      </p:cBhvr>
                                    </p:anim>
                                    <p:animScale>
                                      <p:cBhvr>
                                        <p:cTn id="9" dur="200" decel="100000" autoRev="1" fill="hold">
                                          <p:stCondLst>
                                            <p:cond delay="600"/>
                                          </p:stCondLst>
                                        </p:cTn>
                                        <p:tgtEl>
                                          <p:spTgt spid="7"/>
                                        </p:tgtEl>
                                      </p:cBhvr>
                                      <p:from x="100000" y="100000"/>
                                      <p:to x="80000" y="100000"/>
                                    </p:animScale>
                                    <p:anim by="(#ppt_h/3+#ppt_w*0.1)" calcmode="lin" valueType="num">
                                      <p:cBhvr additive="sum">
                                        <p:cTn id="10" dur="200" decel="100000" autoRev="1" fill="hold">
                                          <p:stCondLst>
                                            <p:cond delay="600"/>
                                          </p:stCondLst>
                                        </p:cTn>
                                        <p:tgtEl>
                                          <p:spTgt spid="7"/>
                                        </p:tgtEl>
                                        <p:attrNameLst>
                                          <p:attrName>ppt_x</p:attrName>
                                        </p:attrNameLst>
                                      </p:cBhvr>
                                    </p:anim>
                                  </p:childTnLst>
                                </p:cTn>
                              </p:par>
                            </p:childTnLst>
                          </p:cTn>
                        </p:par>
                      </p:childTnLst>
                    </p:cTn>
                  </p:par>
                  <p:par>
                    <p:cTn id="11" fill="hold">
                      <p:stCondLst>
                        <p:cond delay="indefinite"/>
                      </p:stCondLst>
                      <p:childTnLst>
                        <p:par>
                          <p:cTn id="12" fill="hold">
                            <p:stCondLst>
                              <p:cond delay="0"/>
                            </p:stCondLst>
                            <p:childTnLst>
                              <p:par>
                                <p:cTn id="13" presetID="14" presetClass="entr" presetSubtype="1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randombar(horizontal)">
                                      <p:cBhvr>
                                        <p:cTn id="15" dur="500"/>
                                        <p:tgtEl>
                                          <p:spTgt spid="10"/>
                                        </p:tgtEl>
                                      </p:cBhvr>
                                    </p:animEffect>
                                  </p:childTnLst>
                                </p:cTn>
                              </p:par>
                            </p:childTnLst>
                          </p:cTn>
                        </p:par>
                      </p:childTnLst>
                    </p:cTn>
                  </p:par>
                  <p:par>
                    <p:cTn id="16" fill="hold">
                      <p:stCondLst>
                        <p:cond delay="indefinite"/>
                      </p:stCondLst>
                      <p:childTnLst>
                        <p:par>
                          <p:cTn id="17" fill="hold">
                            <p:stCondLst>
                              <p:cond delay="0"/>
                            </p:stCondLst>
                            <p:childTnLst>
                              <p:par>
                                <p:cTn id="18" presetID="14" presetClass="entr" presetSubtype="10" fill="hold" grpId="0" nodeType="clickEffect">
                                  <p:stCondLst>
                                    <p:cond delay="0"/>
                                  </p:stCondLst>
                                  <p:childTnLst>
                                    <p:set>
                                      <p:cBhvr>
                                        <p:cTn id="19" dur="1" fill="hold">
                                          <p:stCondLst>
                                            <p:cond delay="0"/>
                                          </p:stCondLst>
                                        </p:cTn>
                                        <p:tgtEl>
                                          <p:spTgt spid="8"/>
                                        </p:tgtEl>
                                        <p:attrNameLst>
                                          <p:attrName>style.visibility</p:attrName>
                                        </p:attrNameLst>
                                      </p:cBhvr>
                                      <p:to>
                                        <p:strVal val="visible"/>
                                      </p:to>
                                    </p:set>
                                    <p:animEffect transition="in" filter="randombar(horizontal)">
                                      <p:cBhvr>
                                        <p:cTn id="20" dur="500"/>
                                        <p:tgtEl>
                                          <p:spTgt spid="8"/>
                                        </p:tgtEl>
                                      </p:cBhvr>
                                    </p:animEffect>
                                  </p:childTnLst>
                                </p:cTn>
                              </p:par>
                            </p:childTnLst>
                          </p:cTn>
                        </p:par>
                      </p:childTnLst>
                    </p:cTn>
                  </p:par>
                  <p:par>
                    <p:cTn id="21" fill="hold">
                      <p:stCondLst>
                        <p:cond delay="indefinite"/>
                      </p:stCondLst>
                      <p:childTnLst>
                        <p:par>
                          <p:cTn id="22" fill="hold">
                            <p:stCondLst>
                              <p:cond delay="0"/>
                            </p:stCondLst>
                            <p:childTnLst>
                              <p:par>
                                <p:cTn id="23" presetID="34" presetClass="entr" presetSubtype="0"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anim from="(-#ppt_w/2)" to="(#ppt_x)" calcmode="lin" valueType="num">
                                      <p:cBhvr>
                                        <p:cTn id="25" dur="600" fill="hold">
                                          <p:stCondLst>
                                            <p:cond delay="0"/>
                                          </p:stCondLst>
                                        </p:cTn>
                                        <p:tgtEl>
                                          <p:spTgt spid="11"/>
                                        </p:tgtEl>
                                        <p:attrNameLst>
                                          <p:attrName>ppt_x</p:attrName>
                                        </p:attrNameLst>
                                      </p:cBhvr>
                                    </p:anim>
                                    <p:anim from="0" to="-1.0" calcmode="lin" valueType="num">
                                      <p:cBhvr>
                                        <p:cTn id="26" dur="200" decel="50000" autoRev="1" fill="hold">
                                          <p:stCondLst>
                                            <p:cond delay="600"/>
                                          </p:stCondLst>
                                        </p:cTn>
                                        <p:tgtEl>
                                          <p:spTgt spid="11"/>
                                        </p:tgtEl>
                                        <p:attrNameLst>
                                          <p:attrName>xshear</p:attrName>
                                        </p:attrNameLst>
                                      </p:cBhvr>
                                    </p:anim>
                                    <p:animScale>
                                      <p:cBhvr>
                                        <p:cTn id="27" dur="200" decel="100000" autoRev="1" fill="hold">
                                          <p:stCondLst>
                                            <p:cond delay="600"/>
                                          </p:stCondLst>
                                        </p:cTn>
                                        <p:tgtEl>
                                          <p:spTgt spid="11"/>
                                        </p:tgtEl>
                                      </p:cBhvr>
                                      <p:from x="100000" y="100000"/>
                                      <p:to x="80000" y="100000"/>
                                    </p:animScale>
                                    <p:anim by="(#ppt_h/3+#ppt_w*0.1)" calcmode="lin" valueType="num">
                                      <p:cBhvr additive="sum">
                                        <p:cTn id="28" dur="200" decel="100000" autoRev="1" fill="hold">
                                          <p:stCondLst>
                                            <p:cond delay="600"/>
                                          </p:stCondLst>
                                        </p:cTn>
                                        <p:tgtEl>
                                          <p:spTgt spid="11"/>
                                        </p:tgtEl>
                                        <p:attrNameLst>
                                          <p:attrName>ppt_x</p:attrName>
                                        </p:attrNameLst>
                                      </p:cBhvr>
                                    </p:anim>
                                  </p:childTnLst>
                                </p:cTn>
                              </p:par>
                            </p:childTnLst>
                          </p:cTn>
                        </p:par>
                      </p:childTnLst>
                    </p:cTn>
                  </p:par>
                  <p:par>
                    <p:cTn id="29" fill="hold">
                      <p:stCondLst>
                        <p:cond delay="indefinite"/>
                      </p:stCondLst>
                      <p:childTnLst>
                        <p:par>
                          <p:cTn id="30" fill="hold">
                            <p:stCondLst>
                              <p:cond delay="0"/>
                            </p:stCondLst>
                            <p:childTnLst>
                              <p:par>
                                <p:cTn id="31" presetID="34" presetClass="entr" presetSubtype="0" fill="hold" grpId="0" nodeType="clickEffect">
                                  <p:stCondLst>
                                    <p:cond delay="0"/>
                                  </p:stCondLst>
                                  <p:childTnLst>
                                    <p:set>
                                      <p:cBhvr>
                                        <p:cTn id="32" dur="1" fill="hold">
                                          <p:stCondLst>
                                            <p:cond delay="0"/>
                                          </p:stCondLst>
                                        </p:cTn>
                                        <p:tgtEl>
                                          <p:spTgt spid="12"/>
                                        </p:tgtEl>
                                        <p:attrNameLst>
                                          <p:attrName>style.visibility</p:attrName>
                                        </p:attrNameLst>
                                      </p:cBhvr>
                                      <p:to>
                                        <p:strVal val="visible"/>
                                      </p:to>
                                    </p:set>
                                    <p:anim from="(-#ppt_w/2)" to="(#ppt_x)" calcmode="lin" valueType="num">
                                      <p:cBhvr>
                                        <p:cTn id="33" dur="600" fill="hold">
                                          <p:stCondLst>
                                            <p:cond delay="0"/>
                                          </p:stCondLst>
                                        </p:cTn>
                                        <p:tgtEl>
                                          <p:spTgt spid="12"/>
                                        </p:tgtEl>
                                        <p:attrNameLst>
                                          <p:attrName>ppt_x</p:attrName>
                                        </p:attrNameLst>
                                      </p:cBhvr>
                                    </p:anim>
                                    <p:anim from="0" to="-1.0" calcmode="lin" valueType="num">
                                      <p:cBhvr>
                                        <p:cTn id="34" dur="200" decel="50000" autoRev="1" fill="hold">
                                          <p:stCondLst>
                                            <p:cond delay="600"/>
                                          </p:stCondLst>
                                        </p:cTn>
                                        <p:tgtEl>
                                          <p:spTgt spid="12"/>
                                        </p:tgtEl>
                                        <p:attrNameLst>
                                          <p:attrName>xshear</p:attrName>
                                        </p:attrNameLst>
                                      </p:cBhvr>
                                    </p:anim>
                                    <p:animScale>
                                      <p:cBhvr>
                                        <p:cTn id="35" dur="200" decel="100000" autoRev="1" fill="hold">
                                          <p:stCondLst>
                                            <p:cond delay="600"/>
                                          </p:stCondLst>
                                        </p:cTn>
                                        <p:tgtEl>
                                          <p:spTgt spid="12"/>
                                        </p:tgtEl>
                                      </p:cBhvr>
                                      <p:from x="100000" y="100000"/>
                                      <p:to x="80000" y="100000"/>
                                    </p:animScale>
                                    <p:anim by="(#ppt_h/3+#ppt_w*0.1)" calcmode="lin" valueType="num">
                                      <p:cBhvr additive="sum">
                                        <p:cTn id="36" dur="200" decel="100000" autoRev="1" fill="hold">
                                          <p:stCondLst>
                                            <p:cond delay="600"/>
                                          </p:stCondLst>
                                        </p:cTn>
                                        <p:tgtEl>
                                          <p:spTgt spid="12"/>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0" grpId="0" animBg="1"/>
      <p:bldP spid="8" grpId="0" animBg="1"/>
      <p:bldP spid="11" grpId="0" animBg="1"/>
      <p:bldP spid="12"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egnaposto numero diapositiva 5"/>
          <p:cNvSpPr>
            <a:spLocks noGrp="1"/>
          </p:cNvSpPr>
          <p:nvPr>
            <p:ph type="sldNum" sz="quarter" idx="12"/>
          </p:nvPr>
        </p:nvSpPr>
        <p:spPr/>
        <p:txBody>
          <a:bodyPr/>
          <a:lstStyle/>
          <a:p>
            <a:pPr>
              <a:defRPr/>
            </a:pPr>
            <a:fld id="{14BA6D14-3A15-44AE-98EE-88FF143A9C69}" type="slidenum">
              <a:rPr lang="it-IT" smtClean="0"/>
              <a:pPr>
                <a:defRPr/>
              </a:pPr>
              <a:t>14</a:t>
            </a:fld>
            <a:endParaRPr lang="it-IT"/>
          </a:p>
        </p:txBody>
      </p:sp>
      <p:pic>
        <p:nvPicPr>
          <p:cNvPr id="2050" name="Picture 2" descr="http://www.indire.it/immagini/immag/ultyoly/pi065.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67944" y="130175"/>
            <a:ext cx="4926831" cy="6539185"/>
          </a:xfrm>
          <a:prstGeom prst="rect">
            <a:avLst/>
          </a:prstGeom>
          <a:noFill/>
          <a:extLst>
            <a:ext uri="{909E8E84-426E-40DD-AFC4-6F175D3DCCD1}">
              <a14:hiddenFill xmlns:a14="http://schemas.microsoft.com/office/drawing/2010/main">
                <a:solidFill>
                  <a:srgbClr val="FFFFFF"/>
                </a:solidFill>
              </a14:hiddenFill>
            </a:ext>
          </a:extLst>
        </p:spPr>
      </p:pic>
      <p:sp>
        <p:nvSpPr>
          <p:cNvPr id="9" name="Segnaposto contenuto 2"/>
          <p:cNvSpPr txBox="1">
            <a:spLocks/>
          </p:cNvSpPr>
          <p:nvPr/>
        </p:nvSpPr>
        <p:spPr>
          <a:xfrm>
            <a:off x="683568" y="908720"/>
            <a:ext cx="4824536" cy="4464496"/>
          </a:xfrm>
          <a:prstGeom prst="rect">
            <a:avLst/>
          </a:prstGeom>
        </p:spPr>
        <p:style>
          <a:lnRef idx="2">
            <a:schemeClr val="accent6"/>
          </a:lnRef>
          <a:fillRef idx="1">
            <a:schemeClr val="lt1"/>
          </a:fillRef>
          <a:effectRef idx="0">
            <a:schemeClr val="accent6"/>
          </a:effectRef>
          <a:fontRef idx="minor">
            <a:schemeClr val="dk1"/>
          </a:fontRef>
        </p:style>
        <p:txBody>
          <a:bodyPr>
            <a:normAutofit/>
          </a:bodyPr>
          <a:lst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a:lstStyle>
          <a:p>
            <a:pPr marL="82296" indent="0" algn="ctr">
              <a:buNone/>
            </a:pPr>
            <a:r>
              <a:rPr lang="it-IT" dirty="0" smtClean="0"/>
              <a:t>Prospettive: tendenziale atteggiamento «conservativo» della giurisprudenza, per mantenere ferme le regole consolidate.</a:t>
            </a:r>
          </a:p>
          <a:p>
            <a:pPr marL="82296" indent="0">
              <a:buNone/>
            </a:pPr>
            <a:endParaRPr lang="it-IT" dirty="0"/>
          </a:p>
        </p:txBody>
      </p:sp>
      <p:sp>
        <p:nvSpPr>
          <p:cNvPr id="10" name="Segnaposto contenuto 2"/>
          <p:cNvSpPr txBox="1">
            <a:spLocks/>
          </p:cNvSpPr>
          <p:nvPr/>
        </p:nvSpPr>
        <p:spPr>
          <a:xfrm>
            <a:off x="683568" y="764704"/>
            <a:ext cx="5400600" cy="4867311"/>
          </a:xfrm>
          <a:prstGeom prst="rect">
            <a:avLst/>
          </a:prstGeom>
        </p:spPr>
        <p:style>
          <a:lnRef idx="2">
            <a:schemeClr val="accent6"/>
          </a:lnRef>
          <a:fillRef idx="1">
            <a:schemeClr val="lt1"/>
          </a:fillRef>
          <a:effectRef idx="0">
            <a:schemeClr val="accent6"/>
          </a:effectRef>
          <a:fontRef idx="minor">
            <a:schemeClr val="dk1"/>
          </a:fontRef>
        </p:style>
        <p:txBody>
          <a:bodyPr>
            <a:normAutofit/>
          </a:bodyPr>
          <a:lst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a:lstStyle>
          <a:p>
            <a:pPr marL="82296" indent="0" algn="ctr">
              <a:buNone/>
            </a:pPr>
            <a:r>
              <a:rPr lang="it-IT" sz="5400" b="1" dirty="0" smtClean="0"/>
              <a:t>Tutto deve cambiare perché nulla cambi</a:t>
            </a:r>
          </a:p>
          <a:p>
            <a:pPr marL="82296" indent="0" algn="ctr">
              <a:buNone/>
            </a:pPr>
            <a:r>
              <a:rPr lang="it-IT" dirty="0" smtClean="0"/>
              <a:t>(Il Gattopardo)</a:t>
            </a:r>
          </a:p>
          <a:p>
            <a:pPr marL="82296" indent="0">
              <a:buNone/>
            </a:pPr>
            <a:endParaRPr lang="it-IT" dirty="0"/>
          </a:p>
        </p:txBody>
      </p:sp>
    </p:spTree>
    <p:extLst>
      <p:ext uri="{BB962C8B-B14F-4D97-AF65-F5344CB8AC3E}">
        <p14:creationId xmlns:p14="http://schemas.microsoft.com/office/powerpoint/2010/main" val="308206146"/>
      </p:ext>
    </p:extLst>
  </p:cSld>
  <p:clrMapOvr>
    <a:masterClrMapping/>
  </p:clrMapOvr>
  <mc:AlternateContent xmlns:mc="http://schemas.openxmlformats.org/markup-compatibility/2006" xmlns:p14="http://schemas.microsoft.com/office/powerpoint/2010/main">
    <mc:Choice Requires="p14">
      <p:transition spd="slow" p14:dur="4400">
        <p14:honeycomb/>
        <p:sndAc>
          <p:stSnd>
            <p:snd r:embed="rId2" name="chimes.wav"/>
          </p:stSnd>
        </p:sndAc>
      </p:transition>
    </mc:Choice>
    <mc:Fallback xmlns="">
      <p:transition spd="slow">
        <p:fade/>
        <p:sndAc>
          <p:stSnd>
            <p:snd r:embed="rId4" name="chimes.wav"/>
          </p:stSnd>
        </p:sndAc>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bg/>
                                          </p:spTgt>
                                        </p:tgtEl>
                                        <p:attrNameLst>
                                          <p:attrName>style.visibility</p:attrName>
                                        </p:attrNameLst>
                                      </p:cBhvr>
                                      <p:to>
                                        <p:strVal val="visible"/>
                                      </p:to>
                                    </p:set>
                                    <p:anim calcmode="lin" valueType="num">
                                      <p:cBhvr additive="base">
                                        <p:cTn id="7" dur="500" fill="hold"/>
                                        <p:tgtEl>
                                          <p:spTgt spid="9">
                                            <p:bg/>
                                          </p:spTgt>
                                        </p:tgtEl>
                                        <p:attrNameLst>
                                          <p:attrName>ppt_x</p:attrName>
                                        </p:attrNameLst>
                                      </p:cBhvr>
                                      <p:tavLst>
                                        <p:tav tm="0">
                                          <p:val>
                                            <p:strVal val="#ppt_x"/>
                                          </p:val>
                                        </p:tav>
                                        <p:tav tm="100000">
                                          <p:val>
                                            <p:strVal val="#ppt_x"/>
                                          </p:val>
                                        </p:tav>
                                      </p:tavLst>
                                    </p:anim>
                                    <p:anim calcmode="lin" valueType="num">
                                      <p:cBhvr additive="base">
                                        <p:cTn id="8" dur="500" fill="hold"/>
                                        <p:tgtEl>
                                          <p:spTgt spid="9">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xEl>
                                              <p:pRg st="0" end="0"/>
                                            </p:txEl>
                                          </p:spTgt>
                                        </p:tgtEl>
                                        <p:attrNameLst>
                                          <p:attrName>style.visibility</p:attrName>
                                        </p:attrNameLst>
                                      </p:cBhvr>
                                      <p:to>
                                        <p:strVal val="visible"/>
                                      </p:to>
                                    </p:set>
                                    <p:anim calcmode="lin" valueType="num">
                                      <p:cBhvr additive="base">
                                        <p:cTn id="13"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xit" presetSubtype="4" fill="hold" grpId="1" nodeType="clickEffect">
                                  <p:stCondLst>
                                    <p:cond delay="0"/>
                                  </p:stCondLst>
                                  <p:childTnLst>
                                    <p:anim calcmode="lin" valueType="num">
                                      <p:cBhvr additive="base">
                                        <p:cTn id="18" dur="500"/>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19" dur="500"/>
                                        <p:tgtEl>
                                          <p:spTgt spid="9">
                                            <p:txEl>
                                              <p:pRg st="0" end="0"/>
                                            </p:txEl>
                                          </p:spTgt>
                                        </p:tgtEl>
                                        <p:attrNameLst>
                                          <p:attrName>ppt_y</p:attrName>
                                        </p:attrNameLst>
                                      </p:cBhvr>
                                      <p:tavLst>
                                        <p:tav tm="0">
                                          <p:val>
                                            <p:strVal val="ppt_y"/>
                                          </p:val>
                                        </p:tav>
                                        <p:tav tm="100000">
                                          <p:val>
                                            <p:strVal val="1+ppt_h/2"/>
                                          </p:val>
                                        </p:tav>
                                      </p:tavLst>
                                    </p:anim>
                                    <p:set>
                                      <p:cBhvr>
                                        <p:cTn id="20" dur="1" fill="hold">
                                          <p:stCondLst>
                                            <p:cond delay="499"/>
                                          </p:stCondLst>
                                        </p:cTn>
                                        <p:tgtEl>
                                          <p:spTgt spid="9">
                                            <p:txEl>
                                              <p:pRg st="0" end="0"/>
                                            </p:txEl>
                                          </p:spTgt>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2" presetClass="exit" presetSubtype="4" fill="hold" grpId="1" nodeType="clickEffect">
                                  <p:stCondLst>
                                    <p:cond delay="0"/>
                                  </p:stCondLst>
                                  <p:childTnLst>
                                    <p:anim calcmode="lin" valueType="num">
                                      <p:cBhvr additive="base">
                                        <p:cTn id="24" dur="500"/>
                                        <p:tgtEl>
                                          <p:spTgt spid="9">
                                            <p:bg/>
                                          </p:spTgt>
                                        </p:tgtEl>
                                        <p:attrNameLst>
                                          <p:attrName>ppt_x</p:attrName>
                                        </p:attrNameLst>
                                      </p:cBhvr>
                                      <p:tavLst>
                                        <p:tav tm="0">
                                          <p:val>
                                            <p:strVal val="ppt_x"/>
                                          </p:val>
                                        </p:tav>
                                        <p:tav tm="100000">
                                          <p:val>
                                            <p:strVal val="ppt_x"/>
                                          </p:val>
                                        </p:tav>
                                      </p:tavLst>
                                    </p:anim>
                                    <p:anim calcmode="lin" valueType="num">
                                      <p:cBhvr additive="base">
                                        <p:cTn id="25" dur="500"/>
                                        <p:tgtEl>
                                          <p:spTgt spid="9">
                                            <p:bg/>
                                          </p:spTgt>
                                        </p:tgtEl>
                                        <p:attrNameLst>
                                          <p:attrName>ppt_y</p:attrName>
                                        </p:attrNameLst>
                                      </p:cBhvr>
                                      <p:tavLst>
                                        <p:tav tm="0">
                                          <p:val>
                                            <p:strVal val="ppt_y"/>
                                          </p:val>
                                        </p:tav>
                                        <p:tav tm="100000">
                                          <p:val>
                                            <p:strVal val="1+ppt_h/2"/>
                                          </p:val>
                                        </p:tav>
                                      </p:tavLst>
                                    </p:anim>
                                    <p:set>
                                      <p:cBhvr>
                                        <p:cTn id="26" dur="1" fill="hold">
                                          <p:stCondLst>
                                            <p:cond delay="499"/>
                                          </p:stCondLst>
                                        </p:cTn>
                                        <p:tgtEl>
                                          <p:spTgt spid="9">
                                            <p:bg/>
                                          </p:spTgt>
                                        </p:tgtEl>
                                        <p:attrNameLst>
                                          <p:attrName>style.visibility</p:attrName>
                                        </p:attrNameLst>
                                      </p:cBhvr>
                                      <p:to>
                                        <p:strVal val="hidden"/>
                                      </p:to>
                                    </p:set>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0">
                                            <p:bg/>
                                          </p:spTgt>
                                        </p:tgtEl>
                                        <p:attrNameLst>
                                          <p:attrName>style.visibility</p:attrName>
                                        </p:attrNameLst>
                                      </p:cBhvr>
                                      <p:to>
                                        <p:strVal val="visible"/>
                                      </p:to>
                                    </p:set>
                                    <p:anim calcmode="lin" valueType="num">
                                      <p:cBhvr additive="base">
                                        <p:cTn id="31" dur="500" fill="hold"/>
                                        <p:tgtEl>
                                          <p:spTgt spid="10">
                                            <p:bg/>
                                          </p:spTgt>
                                        </p:tgtEl>
                                        <p:attrNameLst>
                                          <p:attrName>ppt_x</p:attrName>
                                        </p:attrNameLst>
                                      </p:cBhvr>
                                      <p:tavLst>
                                        <p:tav tm="0">
                                          <p:val>
                                            <p:strVal val="#ppt_x"/>
                                          </p:val>
                                        </p:tav>
                                        <p:tav tm="100000">
                                          <p:val>
                                            <p:strVal val="#ppt_x"/>
                                          </p:val>
                                        </p:tav>
                                      </p:tavLst>
                                    </p:anim>
                                    <p:anim calcmode="lin" valueType="num">
                                      <p:cBhvr additive="base">
                                        <p:cTn id="32" dur="500" fill="hold"/>
                                        <p:tgtEl>
                                          <p:spTgt spid="10">
                                            <p:bg/>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0">
                                            <p:txEl>
                                              <p:pRg st="0" end="0"/>
                                            </p:txEl>
                                          </p:spTgt>
                                        </p:tgtEl>
                                        <p:attrNameLst>
                                          <p:attrName>style.visibility</p:attrName>
                                        </p:attrNameLst>
                                      </p:cBhvr>
                                      <p:to>
                                        <p:strVal val="visible"/>
                                      </p:to>
                                    </p:set>
                                    <p:anim calcmode="lin" valueType="num">
                                      <p:cBhvr additive="base">
                                        <p:cTn id="37"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0">
                                            <p:txEl>
                                              <p:pRg st="1" end="1"/>
                                            </p:txEl>
                                          </p:spTgt>
                                        </p:tgtEl>
                                        <p:attrNameLst>
                                          <p:attrName>style.visibility</p:attrName>
                                        </p:attrNameLst>
                                      </p:cBhvr>
                                      <p:to>
                                        <p:strVal val="visible"/>
                                      </p:to>
                                    </p:set>
                                    <p:anim calcmode="lin" valueType="num">
                                      <p:cBhvr additive="base">
                                        <p:cTn id="43" dur="500" fill="hold"/>
                                        <p:tgtEl>
                                          <p:spTgt spid="10">
                                            <p:txEl>
                                              <p:pRg st="1" end="1"/>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10">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xit" presetSubtype="4" fill="hold" grpId="1" nodeType="clickEffect">
                                  <p:stCondLst>
                                    <p:cond delay="0"/>
                                  </p:stCondLst>
                                  <p:childTnLst>
                                    <p:anim calcmode="lin" valueType="num">
                                      <p:cBhvr additive="base">
                                        <p:cTn id="48" dur="500"/>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49" dur="500"/>
                                        <p:tgtEl>
                                          <p:spTgt spid="10">
                                            <p:txEl>
                                              <p:pRg st="0" end="0"/>
                                            </p:txEl>
                                          </p:spTgt>
                                        </p:tgtEl>
                                        <p:attrNameLst>
                                          <p:attrName>ppt_y</p:attrName>
                                        </p:attrNameLst>
                                      </p:cBhvr>
                                      <p:tavLst>
                                        <p:tav tm="0">
                                          <p:val>
                                            <p:strVal val="ppt_y"/>
                                          </p:val>
                                        </p:tav>
                                        <p:tav tm="100000">
                                          <p:val>
                                            <p:strVal val="1+ppt_h/2"/>
                                          </p:val>
                                        </p:tav>
                                      </p:tavLst>
                                    </p:anim>
                                    <p:set>
                                      <p:cBhvr>
                                        <p:cTn id="50" dur="1" fill="hold">
                                          <p:stCondLst>
                                            <p:cond delay="499"/>
                                          </p:stCondLst>
                                        </p:cTn>
                                        <p:tgtEl>
                                          <p:spTgt spid="10">
                                            <p:txEl>
                                              <p:pRg st="0" end="0"/>
                                            </p:txEl>
                                          </p:spTgt>
                                        </p:tgtEl>
                                        <p:attrNameLst>
                                          <p:attrName>style.visibility</p:attrName>
                                        </p:attrNameLst>
                                      </p:cBhvr>
                                      <p:to>
                                        <p:strVal val="hidden"/>
                                      </p:to>
                                    </p:set>
                                  </p:childTnLst>
                                </p:cTn>
                              </p:par>
                            </p:childTnLst>
                          </p:cTn>
                        </p:par>
                      </p:childTnLst>
                    </p:cTn>
                  </p:par>
                  <p:par>
                    <p:cTn id="51" fill="hold">
                      <p:stCondLst>
                        <p:cond delay="indefinite"/>
                      </p:stCondLst>
                      <p:childTnLst>
                        <p:par>
                          <p:cTn id="52" fill="hold">
                            <p:stCondLst>
                              <p:cond delay="0"/>
                            </p:stCondLst>
                            <p:childTnLst>
                              <p:par>
                                <p:cTn id="53" presetID="2" presetClass="exit" presetSubtype="4" fill="hold" grpId="1" nodeType="clickEffect">
                                  <p:stCondLst>
                                    <p:cond delay="0"/>
                                  </p:stCondLst>
                                  <p:childTnLst>
                                    <p:anim calcmode="lin" valueType="num">
                                      <p:cBhvr additive="base">
                                        <p:cTn id="54" dur="500"/>
                                        <p:tgtEl>
                                          <p:spTgt spid="10">
                                            <p:txEl>
                                              <p:pRg st="1" end="1"/>
                                            </p:txEl>
                                          </p:spTgt>
                                        </p:tgtEl>
                                        <p:attrNameLst>
                                          <p:attrName>ppt_x</p:attrName>
                                        </p:attrNameLst>
                                      </p:cBhvr>
                                      <p:tavLst>
                                        <p:tav tm="0">
                                          <p:val>
                                            <p:strVal val="ppt_x"/>
                                          </p:val>
                                        </p:tav>
                                        <p:tav tm="100000">
                                          <p:val>
                                            <p:strVal val="ppt_x"/>
                                          </p:val>
                                        </p:tav>
                                      </p:tavLst>
                                    </p:anim>
                                    <p:anim calcmode="lin" valueType="num">
                                      <p:cBhvr additive="base">
                                        <p:cTn id="55" dur="500"/>
                                        <p:tgtEl>
                                          <p:spTgt spid="10">
                                            <p:txEl>
                                              <p:pRg st="1" end="1"/>
                                            </p:txEl>
                                          </p:spTgt>
                                        </p:tgtEl>
                                        <p:attrNameLst>
                                          <p:attrName>ppt_y</p:attrName>
                                        </p:attrNameLst>
                                      </p:cBhvr>
                                      <p:tavLst>
                                        <p:tav tm="0">
                                          <p:val>
                                            <p:strVal val="ppt_y"/>
                                          </p:val>
                                        </p:tav>
                                        <p:tav tm="100000">
                                          <p:val>
                                            <p:strVal val="1+ppt_h/2"/>
                                          </p:val>
                                        </p:tav>
                                      </p:tavLst>
                                    </p:anim>
                                    <p:set>
                                      <p:cBhvr>
                                        <p:cTn id="56" dur="1" fill="hold">
                                          <p:stCondLst>
                                            <p:cond delay="499"/>
                                          </p:stCondLst>
                                        </p:cTn>
                                        <p:tgtEl>
                                          <p:spTgt spid="10">
                                            <p:txEl>
                                              <p:pRg st="1" end="1"/>
                                            </p:txEl>
                                          </p:spTgt>
                                        </p:tgtEl>
                                        <p:attrNameLst>
                                          <p:attrName>style.visibility</p:attrName>
                                        </p:attrNameLst>
                                      </p:cBhvr>
                                      <p:to>
                                        <p:strVal val="hidden"/>
                                      </p:to>
                                    </p:set>
                                  </p:childTnLst>
                                </p:cTn>
                              </p:par>
                            </p:childTnLst>
                          </p:cTn>
                        </p:par>
                      </p:childTnLst>
                    </p:cTn>
                  </p:par>
                  <p:par>
                    <p:cTn id="57" fill="hold">
                      <p:stCondLst>
                        <p:cond delay="indefinite"/>
                      </p:stCondLst>
                      <p:childTnLst>
                        <p:par>
                          <p:cTn id="58" fill="hold">
                            <p:stCondLst>
                              <p:cond delay="0"/>
                            </p:stCondLst>
                            <p:childTnLst>
                              <p:par>
                                <p:cTn id="59" presetID="2" presetClass="exit" presetSubtype="4" fill="hold" grpId="1" nodeType="clickEffect">
                                  <p:stCondLst>
                                    <p:cond delay="0"/>
                                  </p:stCondLst>
                                  <p:childTnLst>
                                    <p:anim calcmode="lin" valueType="num">
                                      <p:cBhvr additive="base">
                                        <p:cTn id="60" dur="500"/>
                                        <p:tgtEl>
                                          <p:spTgt spid="10">
                                            <p:bg/>
                                          </p:spTgt>
                                        </p:tgtEl>
                                        <p:attrNameLst>
                                          <p:attrName>ppt_x</p:attrName>
                                        </p:attrNameLst>
                                      </p:cBhvr>
                                      <p:tavLst>
                                        <p:tav tm="0">
                                          <p:val>
                                            <p:strVal val="ppt_x"/>
                                          </p:val>
                                        </p:tav>
                                        <p:tav tm="100000">
                                          <p:val>
                                            <p:strVal val="ppt_x"/>
                                          </p:val>
                                        </p:tav>
                                      </p:tavLst>
                                    </p:anim>
                                    <p:anim calcmode="lin" valueType="num">
                                      <p:cBhvr additive="base">
                                        <p:cTn id="61" dur="500"/>
                                        <p:tgtEl>
                                          <p:spTgt spid="10">
                                            <p:bg/>
                                          </p:spTgt>
                                        </p:tgtEl>
                                        <p:attrNameLst>
                                          <p:attrName>ppt_y</p:attrName>
                                        </p:attrNameLst>
                                      </p:cBhvr>
                                      <p:tavLst>
                                        <p:tav tm="0">
                                          <p:val>
                                            <p:strVal val="ppt_y"/>
                                          </p:val>
                                        </p:tav>
                                        <p:tav tm="100000">
                                          <p:val>
                                            <p:strVal val="1+ppt_h/2"/>
                                          </p:val>
                                        </p:tav>
                                      </p:tavLst>
                                    </p:anim>
                                    <p:set>
                                      <p:cBhvr>
                                        <p:cTn id="62" dur="1" fill="hold">
                                          <p:stCondLst>
                                            <p:cond delay="499"/>
                                          </p:stCondLst>
                                        </p:cTn>
                                        <p:tgtEl>
                                          <p:spTgt spid="10">
                                            <p:bg/>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animBg="1"/>
      <p:bldP spid="9" grpId="1" build="p" animBg="1"/>
      <p:bldP spid="10" grpId="0" build="p" animBg="1"/>
      <p:bldP spid="10" grpId="1" build="p"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egnaposto numero diapositiva 5"/>
          <p:cNvSpPr>
            <a:spLocks noGrp="1"/>
          </p:cNvSpPr>
          <p:nvPr>
            <p:ph type="sldNum" sz="quarter" idx="12"/>
          </p:nvPr>
        </p:nvSpPr>
        <p:spPr/>
        <p:txBody>
          <a:bodyPr/>
          <a:lstStyle/>
          <a:p>
            <a:pPr>
              <a:defRPr/>
            </a:pPr>
            <a:fld id="{14BA6D14-3A15-44AE-98EE-88FF143A9C69}" type="slidenum">
              <a:rPr lang="it-IT" smtClean="0"/>
              <a:pPr>
                <a:defRPr/>
              </a:pPr>
              <a:t>15</a:t>
            </a:fld>
            <a:endParaRPr lang="it-IT"/>
          </a:p>
        </p:txBody>
      </p:sp>
      <p:pic>
        <p:nvPicPr>
          <p:cNvPr id="2050" name="Picture 2" descr="http://www.indire.it/immagini/immag/ultyoly/pi065.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67944" y="130175"/>
            <a:ext cx="4926831" cy="6539185"/>
          </a:xfrm>
          <a:prstGeom prst="rect">
            <a:avLst/>
          </a:prstGeom>
          <a:noFill/>
          <a:extLst>
            <a:ext uri="{909E8E84-426E-40DD-AFC4-6F175D3DCCD1}">
              <a14:hiddenFill xmlns:a14="http://schemas.microsoft.com/office/drawing/2010/main">
                <a:solidFill>
                  <a:srgbClr val="FFFFFF"/>
                </a:solidFill>
              </a14:hiddenFill>
            </a:ext>
          </a:extLst>
        </p:spPr>
      </p:pic>
      <p:sp>
        <p:nvSpPr>
          <p:cNvPr id="3" name="Segnaposto contenuto 2"/>
          <p:cNvSpPr>
            <a:spLocks noGrp="1"/>
          </p:cNvSpPr>
          <p:nvPr>
            <p:ph idx="1"/>
          </p:nvPr>
        </p:nvSpPr>
        <p:spPr>
          <a:xfrm>
            <a:off x="899592" y="1167519"/>
            <a:ext cx="4824536" cy="4464496"/>
          </a:xfrm>
        </p:spPr>
        <p:txBody>
          <a:bodyPr/>
          <a:lstStyle/>
          <a:p>
            <a:r>
              <a:rPr lang="it-IT" sz="8000" b="1" dirty="0" smtClean="0"/>
              <a:t>GRAZIE</a:t>
            </a:r>
            <a:endParaRPr lang="it-IT" dirty="0"/>
          </a:p>
        </p:txBody>
      </p:sp>
    </p:spTree>
    <p:extLst>
      <p:ext uri="{BB962C8B-B14F-4D97-AF65-F5344CB8AC3E}">
        <p14:creationId xmlns:p14="http://schemas.microsoft.com/office/powerpoint/2010/main" val="3211509439"/>
      </p:ext>
    </p:extLst>
  </p:cSld>
  <p:clrMapOvr>
    <a:masterClrMapping/>
  </p:clrMapOvr>
  <mc:AlternateContent xmlns:mc="http://schemas.openxmlformats.org/markup-compatibility/2006" xmlns:p14="http://schemas.microsoft.com/office/powerpoint/2010/main">
    <mc:Choice Requires="p14">
      <p:transition spd="slow" p14:dur="4400">
        <p14:honeycomb/>
        <p:sndAc>
          <p:stSnd>
            <p:snd r:embed="rId2" name="chimes.wav"/>
          </p:stSnd>
        </p:sndAc>
      </p:transition>
    </mc:Choice>
    <mc:Fallback xmlns="">
      <p:transition spd="slow">
        <p:fade/>
        <p:sndAc>
          <p:stSnd>
            <p:snd r:embed="rId4" name="chimes.wav"/>
          </p:stSnd>
        </p:sndAc>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Freccia circolare in giù 11"/>
          <p:cNvSpPr>
            <a:spLocks noChangeArrowheads="1"/>
          </p:cNvSpPr>
          <p:nvPr/>
        </p:nvSpPr>
        <p:spPr bwMode="auto">
          <a:xfrm rot="9226422">
            <a:off x="1857375" y="3487738"/>
            <a:ext cx="2838450" cy="1309687"/>
          </a:xfrm>
          <a:prstGeom prst="curvedDownArrow">
            <a:avLst>
              <a:gd name="adj1" fmla="val 25004"/>
              <a:gd name="adj2" fmla="val 50008"/>
              <a:gd name="adj3" fmla="val 25000"/>
            </a:avLst>
          </a:prstGeom>
          <a:solidFill>
            <a:srgbClr val="993366"/>
          </a:solidFill>
          <a:ln w="9525" algn="ctr">
            <a:solidFill>
              <a:schemeClr val="tx1"/>
            </a:solidFill>
            <a:round/>
            <a:headEnd/>
            <a:tailEnd/>
          </a:ln>
        </p:spPr>
        <p:txBody>
          <a:bodyPr wrap="none" anchor="ctr"/>
          <a:lstStyle/>
          <a:p>
            <a:endParaRPr lang="it-IT"/>
          </a:p>
        </p:txBody>
      </p:sp>
      <p:sp>
        <p:nvSpPr>
          <p:cNvPr id="10" name="Freccia circolare in giù 9"/>
          <p:cNvSpPr>
            <a:spLocks noChangeArrowheads="1"/>
          </p:cNvSpPr>
          <p:nvPr/>
        </p:nvSpPr>
        <p:spPr bwMode="auto">
          <a:xfrm rot="9226422">
            <a:off x="5214938" y="4559300"/>
            <a:ext cx="2838450" cy="1309688"/>
          </a:xfrm>
          <a:prstGeom prst="curvedDownArrow">
            <a:avLst>
              <a:gd name="adj1" fmla="val 25004"/>
              <a:gd name="adj2" fmla="val 50008"/>
              <a:gd name="adj3" fmla="val 25000"/>
            </a:avLst>
          </a:prstGeom>
          <a:solidFill>
            <a:srgbClr val="993366"/>
          </a:solidFill>
          <a:ln w="9525" algn="ctr">
            <a:solidFill>
              <a:schemeClr val="tx1"/>
            </a:solidFill>
            <a:round/>
            <a:headEnd/>
            <a:tailEnd/>
          </a:ln>
        </p:spPr>
        <p:txBody>
          <a:bodyPr wrap="none" anchor="ctr"/>
          <a:lstStyle/>
          <a:p>
            <a:endParaRPr lang="it-IT"/>
          </a:p>
        </p:txBody>
      </p:sp>
      <p:sp>
        <p:nvSpPr>
          <p:cNvPr id="8" name="Freccia circolare in giù 7"/>
          <p:cNvSpPr>
            <a:spLocks noChangeArrowheads="1"/>
          </p:cNvSpPr>
          <p:nvPr/>
        </p:nvSpPr>
        <p:spPr bwMode="auto">
          <a:xfrm rot="513947">
            <a:off x="3224213" y="490538"/>
            <a:ext cx="2838450" cy="1308100"/>
          </a:xfrm>
          <a:prstGeom prst="curvedDownArrow">
            <a:avLst>
              <a:gd name="adj1" fmla="val 25034"/>
              <a:gd name="adj2" fmla="val 50069"/>
              <a:gd name="adj3" fmla="val 25000"/>
            </a:avLst>
          </a:prstGeom>
          <a:solidFill>
            <a:srgbClr val="993366"/>
          </a:solidFill>
          <a:ln w="9525" algn="ctr">
            <a:solidFill>
              <a:schemeClr val="tx1"/>
            </a:solidFill>
            <a:round/>
            <a:headEnd/>
            <a:tailEnd/>
          </a:ln>
        </p:spPr>
        <p:txBody>
          <a:bodyPr wrap="none" anchor="ctr"/>
          <a:lstStyle/>
          <a:p>
            <a:endParaRPr lang="it-IT"/>
          </a:p>
        </p:txBody>
      </p:sp>
      <p:sp>
        <p:nvSpPr>
          <p:cNvPr id="6" name="Segnaposto numero diapositiva 5"/>
          <p:cNvSpPr>
            <a:spLocks noGrp="1"/>
          </p:cNvSpPr>
          <p:nvPr>
            <p:ph type="sldNum" sz="quarter" idx="12"/>
          </p:nvPr>
        </p:nvSpPr>
        <p:spPr/>
        <p:txBody>
          <a:bodyPr/>
          <a:lstStyle/>
          <a:p>
            <a:pPr>
              <a:defRPr/>
            </a:pPr>
            <a:fld id="{79DEBBC1-4669-48CB-B9C8-C55A3DE1FDCB}" type="slidenum">
              <a:rPr lang="it-IT" smtClean="0"/>
              <a:pPr>
                <a:defRPr/>
              </a:pPr>
              <a:t>2</a:t>
            </a:fld>
            <a:endParaRPr lang="it-IT"/>
          </a:p>
        </p:txBody>
      </p:sp>
      <p:sp>
        <p:nvSpPr>
          <p:cNvPr id="7" name="Text Box 4"/>
          <p:cNvSpPr txBox="1">
            <a:spLocks noChangeArrowheads="1"/>
          </p:cNvSpPr>
          <p:nvPr/>
        </p:nvSpPr>
        <p:spPr bwMode="auto">
          <a:xfrm rot="20767809">
            <a:off x="500034" y="642918"/>
            <a:ext cx="3676646" cy="3286141"/>
          </a:xfrm>
          <a:prstGeom prst="rect">
            <a:avLst/>
          </a:prstGeom>
          <a:ln>
            <a:headEnd/>
            <a:tailEnd/>
          </a:ln>
        </p:spPr>
        <p:style>
          <a:lnRef idx="0">
            <a:schemeClr val="accent2"/>
          </a:lnRef>
          <a:fillRef idx="3">
            <a:schemeClr val="accent2"/>
          </a:fillRef>
          <a:effectRef idx="3">
            <a:schemeClr val="accent2"/>
          </a:effectRef>
          <a:fontRef idx="minor">
            <a:schemeClr val="lt1"/>
          </a:fontRef>
        </p:style>
        <p:txBody>
          <a:bodyPr/>
          <a:lstStyle/>
          <a:p>
            <a:pPr algn="l">
              <a:defRPr/>
            </a:pPr>
            <a:endParaRPr lang="it-IT" sz="3200" b="1" dirty="0">
              <a:latin typeface="Georgia" pitchFamily="18" charset="0"/>
            </a:endParaRPr>
          </a:p>
          <a:p>
            <a:pPr algn="l">
              <a:defRPr/>
            </a:pPr>
            <a:endParaRPr lang="it-IT" sz="3200" b="1" dirty="0">
              <a:latin typeface="Georgia" pitchFamily="18" charset="0"/>
            </a:endParaRPr>
          </a:p>
          <a:p>
            <a:pPr>
              <a:defRPr/>
            </a:pPr>
            <a:r>
              <a:rPr lang="it-IT" sz="4800" b="1" dirty="0">
                <a:latin typeface="Georgia" pitchFamily="18" charset="0"/>
              </a:rPr>
              <a:t>Male Habitus</a:t>
            </a:r>
            <a:endParaRPr lang="it-IT" sz="3200" b="1" dirty="0">
              <a:latin typeface="Georgia" pitchFamily="18" charset="0"/>
            </a:endParaRPr>
          </a:p>
          <a:p>
            <a:pPr algn="l">
              <a:defRPr/>
            </a:pPr>
            <a:endParaRPr lang="it-IT" sz="3200" b="1" dirty="0">
              <a:latin typeface="Georgia" pitchFamily="18" charset="0"/>
            </a:endParaRPr>
          </a:p>
        </p:txBody>
      </p:sp>
      <p:sp>
        <p:nvSpPr>
          <p:cNvPr id="9" name="Text Box 4"/>
          <p:cNvSpPr txBox="1">
            <a:spLocks noChangeArrowheads="1"/>
          </p:cNvSpPr>
          <p:nvPr/>
        </p:nvSpPr>
        <p:spPr bwMode="auto">
          <a:xfrm rot="1174062">
            <a:off x="5074452" y="2213244"/>
            <a:ext cx="3333472" cy="2295456"/>
          </a:xfrm>
          <a:prstGeom prst="rect">
            <a:avLst/>
          </a:prstGeom>
          <a:ln>
            <a:headEnd/>
            <a:tailEnd/>
          </a:ln>
        </p:spPr>
        <p:style>
          <a:lnRef idx="0">
            <a:schemeClr val="accent1"/>
          </a:lnRef>
          <a:fillRef idx="3">
            <a:schemeClr val="accent1"/>
          </a:fillRef>
          <a:effectRef idx="3">
            <a:schemeClr val="accent1"/>
          </a:effectRef>
          <a:fontRef idx="minor">
            <a:schemeClr val="lt1"/>
          </a:fontRef>
        </p:style>
        <p:txBody>
          <a:bodyPr/>
          <a:lstStyle/>
          <a:p>
            <a:pPr>
              <a:defRPr/>
            </a:pPr>
            <a:endParaRPr lang="it-IT" sz="3200" b="1" dirty="0">
              <a:latin typeface="Georgia" pitchFamily="18" charset="0"/>
            </a:endParaRPr>
          </a:p>
          <a:p>
            <a:pPr>
              <a:defRPr/>
            </a:pPr>
            <a:r>
              <a:rPr lang="it-IT" sz="4800" b="1" dirty="0">
                <a:latin typeface="Georgia" pitchFamily="18" charset="0"/>
              </a:rPr>
              <a:t>Medico</a:t>
            </a:r>
            <a:endParaRPr lang="it-IT" sz="3200" b="1" dirty="0">
              <a:latin typeface="Georgia" pitchFamily="18" charset="0"/>
            </a:endParaRPr>
          </a:p>
          <a:p>
            <a:pPr algn="l">
              <a:defRPr/>
            </a:pPr>
            <a:endParaRPr lang="it-IT" sz="3200" b="1" dirty="0">
              <a:latin typeface="Georgia" pitchFamily="18" charset="0"/>
            </a:endParaRPr>
          </a:p>
        </p:txBody>
      </p:sp>
      <p:sp>
        <p:nvSpPr>
          <p:cNvPr id="11" name="Text Box 4"/>
          <p:cNvSpPr txBox="1">
            <a:spLocks noChangeArrowheads="1"/>
          </p:cNvSpPr>
          <p:nvPr/>
        </p:nvSpPr>
        <p:spPr bwMode="auto">
          <a:xfrm rot="20644137">
            <a:off x="2076450" y="4251325"/>
            <a:ext cx="3078163" cy="1511300"/>
          </a:xfrm>
          <a:prstGeom prst="rect">
            <a:avLst/>
          </a:prstGeom>
          <a:ln>
            <a:headEnd/>
            <a:tailEnd/>
          </a:ln>
        </p:spPr>
        <p:style>
          <a:lnRef idx="1">
            <a:schemeClr val="accent3"/>
          </a:lnRef>
          <a:fillRef idx="2">
            <a:schemeClr val="accent3"/>
          </a:fillRef>
          <a:effectRef idx="1">
            <a:schemeClr val="accent3"/>
          </a:effectRef>
          <a:fontRef idx="minor">
            <a:schemeClr val="dk1"/>
          </a:fontRef>
        </p:style>
        <p:txBody>
          <a:bodyPr/>
          <a:lstStyle/>
          <a:p>
            <a:pPr>
              <a:defRPr/>
            </a:pPr>
            <a:endParaRPr lang="it-IT" sz="3200" b="1" dirty="0">
              <a:latin typeface="Georgia" pitchFamily="18" charset="0"/>
            </a:endParaRPr>
          </a:p>
          <a:p>
            <a:pPr>
              <a:defRPr/>
            </a:pPr>
            <a:r>
              <a:rPr lang="it-IT" sz="4800" b="1" dirty="0">
                <a:latin typeface="Georgia" pitchFamily="18" charset="0"/>
              </a:rPr>
              <a:t>Paziente</a:t>
            </a:r>
            <a:endParaRPr lang="it-IT" sz="3200" b="1" dirty="0">
              <a:latin typeface="Georgia" pitchFamily="18" charset="0"/>
            </a:endParaRPr>
          </a:p>
          <a:p>
            <a:pPr algn="l">
              <a:defRPr/>
            </a:pPr>
            <a:endParaRPr lang="it-IT" sz="3200" b="1" dirty="0">
              <a:latin typeface="Georgia" pitchFamily="18" charset="0"/>
            </a:endParaRPr>
          </a:p>
        </p:txBody>
      </p:sp>
      <p:sp>
        <p:nvSpPr>
          <p:cNvPr id="13" name="Sottotitolo 1"/>
          <p:cNvSpPr txBox="1">
            <a:spLocks/>
          </p:cNvSpPr>
          <p:nvPr/>
        </p:nvSpPr>
        <p:spPr>
          <a:xfrm>
            <a:off x="411175" y="286816"/>
            <a:ext cx="6408712" cy="621904"/>
          </a:xfrm>
          <a:prstGeom prst="rect">
            <a:avLst/>
          </a:prstGeom>
        </p:spPr>
        <p:style>
          <a:lnRef idx="2">
            <a:schemeClr val="dk1"/>
          </a:lnRef>
          <a:fillRef idx="1">
            <a:schemeClr val="lt1"/>
          </a:fillRef>
          <a:effectRef idx="0">
            <a:schemeClr val="dk1"/>
          </a:effectRef>
          <a:fontRef idx="minor">
            <a:schemeClr val="dk1"/>
          </a:fontRef>
        </p:style>
        <p:txBody>
          <a:bodyPr tIns="0">
            <a:noAutofit/>
          </a:bodyPr>
          <a:lstStyle>
            <a:lvl1pPr marL="27432" indent="0" algn="l" rtl="0" eaLnBrk="1" latinLnBrk="0" hangingPunct="1">
              <a:lnSpc>
                <a:spcPct val="100000"/>
              </a:lnSpc>
              <a:spcBef>
                <a:spcPts val="600"/>
              </a:spcBef>
              <a:buClr>
                <a:schemeClr val="accent1"/>
              </a:buClr>
              <a:buSzPct val="80000"/>
              <a:buFont typeface="Wingdings 2"/>
              <a:buNone/>
              <a:defRPr kumimoji="0" sz="2600" kern="1200">
                <a:solidFill>
                  <a:schemeClr val="tx2">
                    <a:shade val="30000"/>
                    <a:satMod val="150000"/>
                  </a:schemeClr>
                </a:solidFill>
                <a:latin typeface="+mn-lt"/>
                <a:ea typeface="+mn-ea"/>
                <a:cs typeface="+mn-cs"/>
              </a:defRPr>
            </a:lvl1pPr>
            <a:lvl2pPr marL="457200" indent="0" algn="ctr" rtl="0" eaLnBrk="1" latinLnBrk="0" hangingPunct="1">
              <a:lnSpc>
                <a:spcPct val="100000"/>
              </a:lnSpc>
              <a:spcBef>
                <a:spcPts val="550"/>
              </a:spcBef>
              <a:buClr>
                <a:schemeClr val="accent1"/>
              </a:buClr>
              <a:buFont typeface="Verdana"/>
              <a:buNone/>
              <a:defRPr kumimoji="0" sz="2800" kern="1200">
                <a:solidFill>
                  <a:schemeClr val="tx1"/>
                </a:solidFill>
                <a:latin typeface="+mn-lt"/>
                <a:ea typeface="+mn-ea"/>
                <a:cs typeface="+mn-cs"/>
              </a:defRPr>
            </a:lvl2pPr>
            <a:lvl3pPr marL="914400" indent="0" algn="ctr" rtl="0" eaLnBrk="1" latinLnBrk="0" hangingPunct="1">
              <a:lnSpc>
                <a:spcPct val="100000"/>
              </a:lnSpc>
              <a:spcBef>
                <a:spcPct val="20000"/>
              </a:spcBef>
              <a:buClr>
                <a:schemeClr val="accent2"/>
              </a:buClr>
              <a:buFont typeface="Wingdings 2"/>
              <a:buNone/>
              <a:defRPr kumimoji="0" sz="2400" kern="1200">
                <a:solidFill>
                  <a:schemeClr val="tx1"/>
                </a:solidFill>
                <a:latin typeface="+mn-lt"/>
                <a:ea typeface="+mn-ea"/>
                <a:cs typeface="+mn-cs"/>
              </a:defRPr>
            </a:lvl3pPr>
            <a:lvl4pPr marL="1371600" indent="0" algn="ctr" rtl="0" eaLnBrk="1" latinLnBrk="0" hangingPunct="1">
              <a:lnSpc>
                <a:spcPct val="100000"/>
              </a:lnSpc>
              <a:spcBef>
                <a:spcPct val="20000"/>
              </a:spcBef>
              <a:buClr>
                <a:schemeClr val="accent3"/>
              </a:buClr>
              <a:buFont typeface="Wingdings 2"/>
              <a:buNone/>
              <a:defRPr kumimoji="0" sz="2000" kern="1200">
                <a:solidFill>
                  <a:schemeClr val="tx1"/>
                </a:solidFill>
                <a:latin typeface="+mn-lt"/>
                <a:ea typeface="+mn-ea"/>
                <a:cs typeface="+mn-cs"/>
              </a:defRPr>
            </a:lvl4pPr>
            <a:lvl5pPr marL="1828800" indent="0" algn="ctr" rtl="0" eaLnBrk="1" latinLnBrk="0" hangingPunct="1">
              <a:lnSpc>
                <a:spcPct val="100000"/>
              </a:lnSpc>
              <a:spcBef>
                <a:spcPct val="20000"/>
              </a:spcBef>
              <a:buClr>
                <a:schemeClr val="accent4"/>
              </a:buClr>
              <a:buFont typeface="Wingdings 2"/>
              <a:buNone/>
              <a:defRPr kumimoji="0" sz="2000" kern="1200">
                <a:solidFill>
                  <a:schemeClr val="tx1"/>
                </a:solidFill>
                <a:latin typeface="+mn-lt"/>
                <a:ea typeface="+mn-ea"/>
                <a:cs typeface="+mn-cs"/>
              </a:defRPr>
            </a:lvl5pPr>
            <a:lvl6pPr marL="2286000" indent="0" algn="ctr" rtl="0" eaLnBrk="1" latinLnBrk="0" hangingPunct="1">
              <a:lnSpc>
                <a:spcPct val="100000"/>
              </a:lnSpc>
              <a:spcBef>
                <a:spcPct val="20000"/>
              </a:spcBef>
              <a:buClr>
                <a:schemeClr val="accent5"/>
              </a:buClr>
              <a:buFont typeface="Wingdings 2"/>
              <a:buNone/>
              <a:defRPr kumimoji="0" sz="2000" kern="1200">
                <a:solidFill>
                  <a:schemeClr val="tx1"/>
                </a:solidFill>
                <a:latin typeface="+mn-lt"/>
                <a:ea typeface="+mn-ea"/>
                <a:cs typeface="+mn-cs"/>
              </a:defRPr>
            </a:lvl6pPr>
            <a:lvl7pPr marL="2743200" indent="0" algn="ctr" rtl="0" eaLnBrk="1" latinLnBrk="0" hangingPunct="1">
              <a:lnSpc>
                <a:spcPct val="100000"/>
              </a:lnSpc>
              <a:spcBef>
                <a:spcPct val="20000"/>
              </a:spcBef>
              <a:buClr>
                <a:schemeClr val="accent6"/>
              </a:buClr>
              <a:buFont typeface="Wingdings 2"/>
              <a:buNone/>
              <a:defRPr kumimoji="0" sz="2000" kern="1200">
                <a:solidFill>
                  <a:schemeClr val="tx1"/>
                </a:solidFill>
                <a:latin typeface="+mn-lt"/>
                <a:ea typeface="+mn-ea"/>
                <a:cs typeface="+mn-cs"/>
              </a:defRPr>
            </a:lvl7pPr>
            <a:lvl8pPr marL="3200400" indent="0" algn="ctr" rtl="0" eaLnBrk="1" latinLnBrk="0" hangingPunct="1">
              <a:lnSpc>
                <a:spcPct val="100000"/>
              </a:lnSpc>
              <a:spcBef>
                <a:spcPct val="20000"/>
              </a:spcBef>
              <a:buClr>
                <a:schemeClr val="accent6"/>
              </a:buClr>
              <a:buFont typeface="Wingdings 2"/>
              <a:buNone/>
              <a:defRPr kumimoji="0" sz="2000" kern="1200">
                <a:solidFill>
                  <a:schemeClr val="tx1"/>
                </a:solidFill>
                <a:latin typeface="+mn-lt"/>
                <a:ea typeface="+mn-ea"/>
                <a:cs typeface="+mn-cs"/>
              </a:defRPr>
            </a:lvl8pPr>
            <a:lvl9pPr marL="3657600" indent="0" algn="ctr" rtl="0" eaLnBrk="1" latinLnBrk="0" hangingPunct="1">
              <a:lnSpc>
                <a:spcPct val="100000"/>
              </a:lnSpc>
              <a:spcBef>
                <a:spcPct val="20000"/>
              </a:spcBef>
              <a:buClr>
                <a:schemeClr val="accent6"/>
              </a:buClr>
              <a:buFont typeface="Wingdings 2"/>
              <a:buNone/>
              <a:defRPr kumimoji="0" sz="2000" kern="1200">
                <a:solidFill>
                  <a:schemeClr val="tx1"/>
                </a:solidFill>
                <a:latin typeface="+mn-lt"/>
                <a:ea typeface="+mn-ea"/>
                <a:cs typeface="+mn-cs"/>
              </a:defRPr>
            </a:lvl9pPr>
            <a:extLst/>
          </a:lstStyle>
          <a:p>
            <a:pPr algn="ctr"/>
            <a:r>
              <a:rPr lang="it-IT" sz="3200" b="1" cap="small" dirty="0" smtClean="0">
                <a:latin typeface="Times New Roman" pitchFamily="18" charset="0"/>
                <a:cs typeface="Times New Roman" pitchFamily="18" charset="0"/>
              </a:rPr>
              <a:t>Modello tradizionale</a:t>
            </a:r>
            <a:endParaRPr lang="it-IT" sz="3200" b="1" cap="small" dirty="0">
              <a:latin typeface="Times New Roman" pitchFamily="18" charset="0"/>
              <a:cs typeface="Times New Roman" pitchFamily="18" charset="0"/>
            </a:endParaRPr>
          </a:p>
        </p:txBody>
      </p:sp>
      <p:sp>
        <p:nvSpPr>
          <p:cNvPr id="5" name="Titolo 4"/>
          <p:cNvSpPr>
            <a:spLocks noGrp="1"/>
          </p:cNvSpPr>
          <p:nvPr>
            <p:ph type="title"/>
          </p:nvPr>
        </p:nvSpPr>
        <p:spPr/>
        <p:txBody>
          <a:bodyPr/>
          <a:lstStyle/>
          <a:p>
            <a:endParaRPr lang="it-IT"/>
          </a:p>
        </p:txBody>
      </p:sp>
    </p:spTree>
  </p:cSld>
  <p:clrMapOvr>
    <a:masterClrMapping/>
  </p:clrMapOvr>
  <mc:AlternateContent xmlns:mc="http://schemas.openxmlformats.org/markup-compatibility/2006" xmlns:p14="http://schemas.microsoft.com/office/powerpoint/2010/main">
    <mc:Choice Requires="p14">
      <p:transition spd="slow" p14:dur="1600">
        <p:blinds dir="vert"/>
        <p:sndAc>
          <p:stSnd>
            <p:snd r:embed="rId2" name="chimes.wav"/>
          </p:stSnd>
        </p:sndAc>
      </p:transition>
    </mc:Choice>
    <mc:Fallback xmlns="">
      <p:transition spd="slow">
        <p:blinds dir="vert"/>
        <p:sndAc>
          <p:stSnd>
            <p:snd r:embed="rId3" name="chimes.wav"/>
          </p:stSnd>
        </p:sndAc>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6" presetClass="entr" presetSubtype="0" fill="hold" nodeType="clickEffect">
                                  <p:stCondLst>
                                    <p:cond delay="0"/>
                                  </p:stCondLst>
                                  <p:iterate type="lt">
                                    <p:tmPct val="10000"/>
                                  </p:iterate>
                                  <p:childTnLst>
                                    <p:set>
                                      <p:cBhvr>
                                        <p:cTn id="6" dur="1" fill="hold">
                                          <p:stCondLst>
                                            <p:cond delay="0"/>
                                          </p:stCondLst>
                                        </p:cTn>
                                        <p:tgtEl>
                                          <p:spTgt spid="7"/>
                                        </p:tgtEl>
                                        <p:attrNameLst>
                                          <p:attrName>style.visibility</p:attrName>
                                        </p:attrNameLst>
                                      </p:cBhvr>
                                      <p:to>
                                        <p:strVal val="visible"/>
                                      </p:to>
                                    </p:set>
                                    <p:anim by="(-#ppt_w*2)" calcmode="lin" valueType="num">
                                      <p:cBhvr rctx="PPT">
                                        <p:cTn id="7" dur="500" autoRev="1" fill="hold">
                                          <p:stCondLst>
                                            <p:cond delay="0"/>
                                          </p:stCondLst>
                                        </p:cTn>
                                        <p:tgtEl>
                                          <p:spTgt spid="7"/>
                                        </p:tgtEl>
                                        <p:attrNameLst>
                                          <p:attrName>ppt_w</p:attrName>
                                        </p:attrNameLst>
                                      </p:cBhvr>
                                    </p:anim>
                                    <p:anim by="(#ppt_w*0.50)" calcmode="lin" valueType="num">
                                      <p:cBhvr>
                                        <p:cTn id="8" dur="500" decel="50000" autoRev="1" fill="hold">
                                          <p:stCondLst>
                                            <p:cond delay="0"/>
                                          </p:stCondLst>
                                        </p:cTn>
                                        <p:tgtEl>
                                          <p:spTgt spid="7"/>
                                        </p:tgtEl>
                                        <p:attrNameLst>
                                          <p:attrName>ppt_x</p:attrName>
                                        </p:attrNameLst>
                                      </p:cBhvr>
                                    </p:anim>
                                    <p:anim from="(-#ppt_h/2)" to="(#ppt_y)" calcmode="lin" valueType="num">
                                      <p:cBhvr>
                                        <p:cTn id="9" dur="1000" fill="hold">
                                          <p:stCondLst>
                                            <p:cond delay="0"/>
                                          </p:stCondLst>
                                        </p:cTn>
                                        <p:tgtEl>
                                          <p:spTgt spid="7"/>
                                        </p:tgtEl>
                                        <p:attrNameLst>
                                          <p:attrName>ppt_y</p:attrName>
                                        </p:attrNameLst>
                                      </p:cBhvr>
                                    </p:anim>
                                    <p:animRot by="21600000">
                                      <p:cBhvr>
                                        <p:cTn id="10" dur="1000" fill="hold">
                                          <p:stCondLst>
                                            <p:cond delay="0"/>
                                          </p:stCondLst>
                                        </p:cTn>
                                        <p:tgtEl>
                                          <p:spTgt spid="7"/>
                                        </p:tgtEl>
                                        <p:attrNameLst>
                                          <p:attrName>r</p:attrName>
                                        </p:attrNameLst>
                                      </p:cBhvr>
                                    </p:animRot>
                                  </p:childTnLst>
                                </p:cTn>
                              </p:par>
                            </p:childTnLst>
                          </p:cTn>
                        </p:par>
                      </p:childTnLst>
                    </p:cTn>
                  </p:par>
                  <p:par>
                    <p:cTn id="11" fill="hold" nodeType="clickPar">
                      <p:stCondLst>
                        <p:cond delay="indefinite"/>
                      </p:stCondLst>
                      <p:childTnLst>
                        <p:par>
                          <p:cTn id="12" fill="hold" nodeType="withGroup">
                            <p:stCondLst>
                              <p:cond delay="0"/>
                            </p:stCondLst>
                            <p:childTnLst>
                              <p:par>
                                <p:cTn id="13" presetID="34"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anim from="(-#ppt_w/2)" to="(#ppt_x)" calcmode="lin" valueType="num">
                                      <p:cBhvr>
                                        <p:cTn id="15" dur="600" fill="hold">
                                          <p:stCondLst>
                                            <p:cond delay="0"/>
                                          </p:stCondLst>
                                        </p:cTn>
                                        <p:tgtEl>
                                          <p:spTgt spid="8"/>
                                        </p:tgtEl>
                                        <p:attrNameLst>
                                          <p:attrName>ppt_x</p:attrName>
                                        </p:attrNameLst>
                                      </p:cBhvr>
                                    </p:anim>
                                    <p:anim from="0" to="-1.0" calcmode="lin" valueType="num">
                                      <p:cBhvr>
                                        <p:cTn id="16" dur="200" decel="50000" autoRev="1" fill="hold">
                                          <p:stCondLst>
                                            <p:cond delay="600"/>
                                          </p:stCondLst>
                                        </p:cTn>
                                        <p:tgtEl>
                                          <p:spTgt spid="8"/>
                                        </p:tgtEl>
                                        <p:attrNameLst>
                                          <p:attrName>xshear</p:attrName>
                                        </p:attrNameLst>
                                      </p:cBhvr>
                                    </p:anim>
                                    <p:animScale>
                                      <p:cBhvr>
                                        <p:cTn id="17" dur="200" decel="100000" autoRev="1" fill="hold">
                                          <p:stCondLst>
                                            <p:cond delay="600"/>
                                          </p:stCondLst>
                                        </p:cTn>
                                        <p:tgtEl>
                                          <p:spTgt spid="8"/>
                                        </p:tgtEl>
                                      </p:cBhvr>
                                      <p:from x="100000" y="100000"/>
                                      <p:to x="80000" y="100000"/>
                                    </p:animScale>
                                    <p:anim by="(#ppt_h/3+#ppt_w*0.1)" calcmode="lin" valueType="num">
                                      <p:cBhvr additive="sum">
                                        <p:cTn id="18" dur="200" decel="100000" autoRev="1" fill="hold">
                                          <p:stCondLst>
                                            <p:cond delay="600"/>
                                          </p:stCondLst>
                                        </p:cTn>
                                        <p:tgtEl>
                                          <p:spTgt spid="8"/>
                                        </p:tgtEl>
                                        <p:attrNameLst>
                                          <p:attrName>ppt_x</p:attrName>
                                        </p:attrNameLst>
                                      </p:cBhvr>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56" presetClass="entr" presetSubtype="0" fill="hold" nodeType="clickEffect">
                                  <p:stCondLst>
                                    <p:cond delay="0"/>
                                  </p:stCondLst>
                                  <p:iterate type="lt">
                                    <p:tmPct val="10000"/>
                                  </p:iterate>
                                  <p:childTnLst>
                                    <p:set>
                                      <p:cBhvr>
                                        <p:cTn id="22" dur="1" fill="hold">
                                          <p:stCondLst>
                                            <p:cond delay="0"/>
                                          </p:stCondLst>
                                        </p:cTn>
                                        <p:tgtEl>
                                          <p:spTgt spid="9"/>
                                        </p:tgtEl>
                                        <p:attrNameLst>
                                          <p:attrName>style.visibility</p:attrName>
                                        </p:attrNameLst>
                                      </p:cBhvr>
                                      <p:to>
                                        <p:strVal val="visible"/>
                                      </p:to>
                                    </p:set>
                                    <p:anim by="(-#ppt_w*2)" calcmode="lin" valueType="num">
                                      <p:cBhvr rctx="PPT">
                                        <p:cTn id="23" dur="500" autoRev="1" fill="hold">
                                          <p:stCondLst>
                                            <p:cond delay="0"/>
                                          </p:stCondLst>
                                        </p:cTn>
                                        <p:tgtEl>
                                          <p:spTgt spid="9"/>
                                        </p:tgtEl>
                                        <p:attrNameLst>
                                          <p:attrName>ppt_w</p:attrName>
                                        </p:attrNameLst>
                                      </p:cBhvr>
                                    </p:anim>
                                    <p:anim by="(#ppt_w*0.50)" calcmode="lin" valueType="num">
                                      <p:cBhvr>
                                        <p:cTn id="24" dur="500" decel="50000" autoRev="1" fill="hold">
                                          <p:stCondLst>
                                            <p:cond delay="0"/>
                                          </p:stCondLst>
                                        </p:cTn>
                                        <p:tgtEl>
                                          <p:spTgt spid="9"/>
                                        </p:tgtEl>
                                        <p:attrNameLst>
                                          <p:attrName>ppt_x</p:attrName>
                                        </p:attrNameLst>
                                      </p:cBhvr>
                                    </p:anim>
                                    <p:anim from="(-#ppt_h/2)" to="(#ppt_y)" calcmode="lin" valueType="num">
                                      <p:cBhvr>
                                        <p:cTn id="25" dur="1000" fill="hold">
                                          <p:stCondLst>
                                            <p:cond delay="0"/>
                                          </p:stCondLst>
                                        </p:cTn>
                                        <p:tgtEl>
                                          <p:spTgt spid="9"/>
                                        </p:tgtEl>
                                        <p:attrNameLst>
                                          <p:attrName>ppt_y</p:attrName>
                                        </p:attrNameLst>
                                      </p:cBhvr>
                                    </p:anim>
                                    <p:animRot by="21600000">
                                      <p:cBhvr>
                                        <p:cTn id="26" dur="1000" fill="hold">
                                          <p:stCondLst>
                                            <p:cond delay="0"/>
                                          </p:stCondLst>
                                        </p:cTn>
                                        <p:tgtEl>
                                          <p:spTgt spid="9"/>
                                        </p:tgtEl>
                                        <p:attrNameLst>
                                          <p:attrName>r</p:attrName>
                                        </p:attrNameLst>
                                      </p:cBhvr>
                                    </p:animRot>
                                  </p:childTnLst>
                                </p:cTn>
                              </p:par>
                            </p:childTnLst>
                          </p:cTn>
                        </p:par>
                      </p:childTnLst>
                    </p:cTn>
                  </p:par>
                  <p:par>
                    <p:cTn id="27" fill="hold" nodeType="clickPar">
                      <p:stCondLst>
                        <p:cond delay="indefinite"/>
                      </p:stCondLst>
                      <p:childTnLst>
                        <p:par>
                          <p:cTn id="28" fill="hold" nodeType="withGroup">
                            <p:stCondLst>
                              <p:cond delay="0"/>
                            </p:stCondLst>
                            <p:childTnLst>
                              <p:par>
                                <p:cTn id="29" presetID="34" presetClass="entr" presetSubtype="0"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anim from="(-#ppt_w/2)" to="(#ppt_x)" calcmode="lin" valueType="num">
                                      <p:cBhvr>
                                        <p:cTn id="31" dur="600" fill="hold">
                                          <p:stCondLst>
                                            <p:cond delay="0"/>
                                          </p:stCondLst>
                                        </p:cTn>
                                        <p:tgtEl>
                                          <p:spTgt spid="10"/>
                                        </p:tgtEl>
                                        <p:attrNameLst>
                                          <p:attrName>ppt_x</p:attrName>
                                        </p:attrNameLst>
                                      </p:cBhvr>
                                    </p:anim>
                                    <p:anim from="0" to="-1.0" calcmode="lin" valueType="num">
                                      <p:cBhvr>
                                        <p:cTn id="32" dur="200" decel="50000" autoRev="1" fill="hold">
                                          <p:stCondLst>
                                            <p:cond delay="600"/>
                                          </p:stCondLst>
                                        </p:cTn>
                                        <p:tgtEl>
                                          <p:spTgt spid="10"/>
                                        </p:tgtEl>
                                        <p:attrNameLst>
                                          <p:attrName>xshear</p:attrName>
                                        </p:attrNameLst>
                                      </p:cBhvr>
                                    </p:anim>
                                    <p:animScale>
                                      <p:cBhvr>
                                        <p:cTn id="33" dur="200" decel="100000" autoRev="1" fill="hold">
                                          <p:stCondLst>
                                            <p:cond delay="600"/>
                                          </p:stCondLst>
                                        </p:cTn>
                                        <p:tgtEl>
                                          <p:spTgt spid="10"/>
                                        </p:tgtEl>
                                      </p:cBhvr>
                                      <p:from x="100000" y="100000"/>
                                      <p:to x="80000" y="100000"/>
                                    </p:animScale>
                                    <p:anim by="(#ppt_h/3+#ppt_w*0.1)" calcmode="lin" valueType="num">
                                      <p:cBhvr additive="sum">
                                        <p:cTn id="34" dur="200" decel="100000" autoRev="1" fill="hold">
                                          <p:stCondLst>
                                            <p:cond delay="600"/>
                                          </p:stCondLst>
                                        </p:cTn>
                                        <p:tgtEl>
                                          <p:spTgt spid="10"/>
                                        </p:tgtEl>
                                        <p:attrNameLst>
                                          <p:attrName>ppt_x</p:attrName>
                                        </p:attrNameLst>
                                      </p:cBhvr>
                                    </p:anim>
                                  </p:childTnLst>
                                </p:cTn>
                              </p:par>
                            </p:childTnLst>
                          </p:cTn>
                        </p:par>
                      </p:childTnLst>
                    </p:cTn>
                  </p:par>
                  <p:par>
                    <p:cTn id="35" fill="hold" nodeType="clickPar">
                      <p:stCondLst>
                        <p:cond delay="indefinite"/>
                      </p:stCondLst>
                      <p:childTnLst>
                        <p:par>
                          <p:cTn id="36" fill="hold" nodeType="withGroup">
                            <p:stCondLst>
                              <p:cond delay="0"/>
                            </p:stCondLst>
                            <p:childTnLst>
                              <p:par>
                                <p:cTn id="37" presetID="56" presetClass="entr" presetSubtype="0" fill="hold" grpId="0" nodeType="clickEffect">
                                  <p:stCondLst>
                                    <p:cond delay="0"/>
                                  </p:stCondLst>
                                  <p:iterate type="lt">
                                    <p:tmPct val="10000"/>
                                  </p:iterate>
                                  <p:childTnLst>
                                    <p:set>
                                      <p:cBhvr>
                                        <p:cTn id="38" dur="1" fill="hold">
                                          <p:stCondLst>
                                            <p:cond delay="0"/>
                                          </p:stCondLst>
                                        </p:cTn>
                                        <p:tgtEl>
                                          <p:spTgt spid="11"/>
                                        </p:tgtEl>
                                        <p:attrNameLst>
                                          <p:attrName>style.visibility</p:attrName>
                                        </p:attrNameLst>
                                      </p:cBhvr>
                                      <p:to>
                                        <p:strVal val="visible"/>
                                      </p:to>
                                    </p:set>
                                    <p:anim by="(-#ppt_w*2)" calcmode="lin" valueType="num">
                                      <p:cBhvr rctx="PPT">
                                        <p:cTn id="39" dur="500" autoRev="1" fill="hold">
                                          <p:stCondLst>
                                            <p:cond delay="0"/>
                                          </p:stCondLst>
                                        </p:cTn>
                                        <p:tgtEl>
                                          <p:spTgt spid="11"/>
                                        </p:tgtEl>
                                        <p:attrNameLst>
                                          <p:attrName>ppt_w</p:attrName>
                                        </p:attrNameLst>
                                      </p:cBhvr>
                                    </p:anim>
                                    <p:anim by="(#ppt_w*0.50)" calcmode="lin" valueType="num">
                                      <p:cBhvr>
                                        <p:cTn id="40" dur="500" decel="50000" autoRev="1" fill="hold">
                                          <p:stCondLst>
                                            <p:cond delay="0"/>
                                          </p:stCondLst>
                                        </p:cTn>
                                        <p:tgtEl>
                                          <p:spTgt spid="11"/>
                                        </p:tgtEl>
                                        <p:attrNameLst>
                                          <p:attrName>ppt_x</p:attrName>
                                        </p:attrNameLst>
                                      </p:cBhvr>
                                    </p:anim>
                                    <p:anim from="(-#ppt_h/2)" to="(#ppt_y)" calcmode="lin" valueType="num">
                                      <p:cBhvr>
                                        <p:cTn id="41" dur="1000" fill="hold">
                                          <p:stCondLst>
                                            <p:cond delay="0"/>
                                          </p:stCondLst>
                                        </p:cTn>
                                        <p:tgtEl>
                                          <p:spTgt spid="11"/>
                                        </p:tgtEl>
                                        <p:attrNameLst>
                                          <p:attrName>ppt_y</p:attrName>
                                        </p:attrNameLst>
                                      </p:cBhvr>
                                    </p:anim>
                                    <p:animRot by="21600000">
                                      <p:cBhvr>
                                        <p:cTn id="42" dur="1000" fill="hold">
                                          <p:stCondLst>
                                            <p:cond delay="0"/>
                                          </p:stCondLst>
                                        </p:cTn>
                                        <p:tgtEl>
                                          <p:spTgt spid="11"/>
                                        </p:tgtEl>
                                        <p:attrNameLst>
                                          <p:attrName>r</p:attrName>
                                        </p:attrNameLst>
                                      </p:cBhvr>
                                    </p:animRot>
                                  </p:childTnLst>
                                </p:cTn>
                              </p:par>
                            </p:childTnLst>
                          </p:cTn>
                        </p:par>
                      </p:childTnLst>
                    </p:cTn>
                  </p:par>
                  <p:par>
                    <p:cTn id="43" fill="hold" nodeType="clickPar">
                      <p:stCondLst>
                        <p:cond delay="indefinite"/>
                      </p:stCondLst>
                      <p:childTnLst>
                        <p:par>
                          <p:cTn id="44" fill="hold" nodeType="withGroup">
                            <p:stCondLst>
                              <p:cond delay="0"/>
                            </p:stCondLst>
                            <p:childTnLst>
                              <p:par>
                                <p:cTn id="45" presetID="34" presetClass="entr" presetSubtype="0" fill="hold" grpId="0" nodeType="clickEffect">
                                  <p:stCondLst>
                                    <p:cond delay="0"/>
                                  </p:stCondLst>
                                  <p:childTnLst>
                                    <p:set>
                                      <p:cBhvr>
                                        <p:cTn id="46" dur="1" fill="hold">
                                          <p:stCondLst>
                                            <p:cond delay="0"/>
                                          </p:stCondLst>
                                        </p:cTn>
                                        <p:tgtEl>
                                          <p:spTgt spid="12"/>
                                        </p:tgtEl>
                                        <p:attrNameLst>
                                          <p:attrName>style.visibility</p:attrName>
                                        </p:attrNameLst>
                                      </p:cBhvr>
                                      <p:to>
                                        <p:strVal val="visible"/>
                                      </p:to>
                                    </p:set>
                                    <p:anim from="(-#ppt_w/2)" to="(#ppt_x)" calcmode="lin" valueType="num">
                                      <p:cBhvr>
                                        <p:cTn id="47" dur="600" fill="hold">
                                          <p:stCondLst>
                                            <p:cond delay="0"/>
                                          </p:stCondLst>
                                        </p:cTn>
                                        <p:tgtEl>
                                          <p:spTgt spid="12"/>
                                        </p:tgtEl>
                                        <p:attrNameLst>
                                          <p:attrName>ppt_x</p:attrName>
                                        </p:attrNameLst>
                                      </p:cBhvr>
                                    </p:anim>
                                    <p:anim from="0" to="-1.0" calcmode="lin" valueType="num">
                                      <p:cBhvr>
                                        <p:cTn id="48" dur="200" decel="50000" autoRev="1" fill="hold">
                                          <p:stCondLst>
                                            <p:cond delay="600"/>
                                          </p:stCondLst>
                                        </p:cTn>
                                        <p:tgtEl>
                                          <p:spTgt spid="12"/>
                                        </p:tgtEl>
                                        <p:attrNameLst>
                                          <p:attrName>xshear</p:attrName>
                                        </p:attrNameLst>
                                      </p:cBhvr>
                                    </p:anim>
                                    <p:animScale>
                                      <p:cBhvr>
                                        <p:cTn id="49" dur="200" decel="100000" autoRev="1" fill="hold">
                                          <p:stCondLst>
                                            <p:cond delay="600"/>
                                          </p:stCondLst>
                                        </p:cTn>
                                        <p:tgtEl>
                                          <p:spTgt spid="12"/>
                                        </p:tgtEl>
                                      </p:cBhvr>
                                      <p:from x="100000" y="100000"/>
                                      <p:to x="80000" y="100000"/>
                                    </p:animScale>
                                    <p:anim by="(#ppt_h/3+#ppt_w*0.1)" calcmode="lin" valueType="num">
                                      <p:cBhvr additive="sum">
                                        <p:cTn id="50" dur="200" decel="100000" autoRev="1" fill="hold">
                                          <p:stCondLst>
                                            <p:cond delay="600"/>
                                          </p:stCondLst>
                                        </p:cTn>
                                        <p:tgtEl>
                                          <p:spTgt spid="12"/>
                                        </p:tgtEl>
                                        <p:attrNameLst>
                                          <p:attrName>ppt_x</p:attrName>
                                        </p:attrNameLst>
                                      </p:cBhvr>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3"/>
                                        </p:tgtEl>
                                        <p:attrNameLst>
                                          <p:attrName>style.visibility</p:attrName>
                                        </p:attrNameLst>
                                      </p:cBhvr>
                                      <p:to>
                                        <p:strVal val="visible"/>
                                      </p:to>
                                    </p:set>
                                    <p:anim calcmode="lin" valueType="num">
                                      <p:cBhvr additive="base">
                                        <p:cTn id="55" dur="500" fill="hold"/>
                                        <p:tgtEl>
                                          <p:spTgt spid="13"/>
                                        </p:tgtEl>
                                        <p:attrNameLst>
                                          <p:attrName>ppt_x</p:attrName>
                                        </p:attrNameLst>
                                      </p:cBhvr>
                                      <p:tavLst>
                                        <p:tav tm="0">
                                          <p:val>
                                            <p:strVal val="#ppt_x"/>
                                          </p:val>
                                        </p:tav>
                                        <p:tav tm="100000">
                                          <p:val>
                                            <p:strVal val="#ppt_x"/>
                                          </p:val>
                                        </p:tav>
                                      </p:tavLst>
                                    </p:anim>
                                    <p:anim calcmode="lin" valueType="num">
                                      <p:cBhvr additive="base">
                                        <p:cTn id="56"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6" presetClass="exit" presetSubtype="32" fill="hold" grpId="1" nodeType="clickEffect">
                                  <p:stCondLst>
                                    <p:cond delay="0"/>
                                  </p:stCondLst>
                                  <p:childTnLst>
                                    <p:animEffect transition="out" filter="circle(out)">
                                      <p:cBhvr>
                                        <p:cTn id="60" dur="2000"/>
                                        <p:tgtEl>
                                          <p:spTgt spid="13"/>
                                        </p:tgtEl>
                                      </p:cBhvr>
                                    </p:animEffect>
                                    <p:set>
                                      <p:cBhvr>
                                        <p:cTn id="61" dur="1" fill="hold">
                                          <p:stCondLst>
                                            <p:cond delay="1999"/>
                                          </p:stCondLst>
                                        </p:cTn>
                                        <p:tgtEl>
                                          <p:spTgt spid="1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0" grpId="0" animBg="1"/>
      <p:bldP spid="8" grpId="0" animBg="1"/>
      <p:bldP spid="11" grpId="0" animBg="1"/>
      <p:bldP spid="13" grpId="0" animBg="1"/>
      <p:bldP spid="13" grpId="1"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egnaposto numero diapositiva 5"/>
          <p:cNvSpPr>
            <a:spLocks noGrp="1"/>
          </p:cNvSpPr>
          <p:nvPr>
            <p:ph type="sldNum" sz="quarter" idx="12"/>
          </p:nvPr>
        </p:nvSpPr>
        <p:spPr/>
        <p:txBody>
          <a:bodyPr/>
          <a:lstStyle/>
          <a:p>
            <a:pPr>
              <a:defRPr/>
            </a:pPr>
            <a:fld id="{7B26AD07-4F1A-41BA-A28E-5571AC1AE731}" type="slidenum">
              <a:rPr lang="it-IT"/>
              <a:pPr>
                <a:defRPr/>
              </a:pPr>
              <a:t>3</a:t>
            </a:fld>
            <a:endParaRPr lang="it-IT"/>
          </a:p>
        </p:txBody>
      </p:sp>
      <p:sp>
        <p:nvSpPr>
          <p:cNvPr id="7" name="CasellaDiTesto 6"/>
          <p:cNvSpPr txBox="1"/>
          <p:nvPr/>
        </p:nvSpPr>
        <p:spPr>
          <a:xfrm>
            <a:off x="357188" y="571500"/>
            <a:ext cx="8572500" cy="1323975"/>
          </a:xfrm>
          <a:prstGeom prst="rect">
            <a:avLst/>
          </a:prstGeom>
        </p:spPr>
        <p:style>
          <a:lnRef idx="2">
            <a:schemeClr val="accent3"/>
          </a:lnRef>
          <a:fillRef idx="1">
            <a:schemeClr val="lt1"/>
          </a:fillRef>
          <a:effectRef idx="0">
            <a:schemeClr val="accent3"/>
          </a:effectRef>
          <a:fontRef idx="minor">
            <a:schemeClr val="dk1"/>
          </a:fontRef>
        </p:style>
        <p:txBody>
          <a:bodyPr>
            <a:spAutoFit/>
          </a:bodyPr>
          <a:lstStyle/>
          <a:p>
            <a:pPr>
              <a:defRPr/>
            </a:pPr>
            <a:r>
              <a:rPr lang="it-IT" sz="4000" b="1" dirty="0">
                <a:solidFill>
                  <a:schemeClr val="tx1">
                    <a:lumMod val="10000"/>
                  </a:schemeClr>
                </a:solidFill>
              </a:rPr>
              <a:t>Ma che natura giuridica la responsabilità </a:t>
            </a:r>
            <a:r>
              <a:rPr lang="it-IT" sz="4000" b="1" dirty="0" smtClean="0">
                <a:solidFill>
                  <a:schemeClr val="tx1">
                    <a:lumMod val="10000"/>
                  </a:schemeClr>
                </a:solidFill>
              </a:rPr>
              <a:t>del sanitario?</a:t>
            </a:r>
            <a:endParaRPr lang="it-IT" sz="4000" b="1" dirty="0">
              <a:solidFill>
                <a:schemeClr val="tx1">
                  <a:lumMod val="10000"/>
                </a:schemeClr>
              </a:solidFill>
            </a:endParaRPr>
          </a:p>
        </p:txBody>
      </p:sp>
      <p:sp>
        <p:nvSpPr>
          <p:cNvPr id="9" name="Freccia in giù 8"/>
          <p:cNvSpPr>
            <a:spLocks noChangeArrowheads="1"/>
          </p:cNvSpPr>
          <p:nvPr/>
        </p:nvSpPr>
        <p:spPr bwMode="auto">
          <a:xfrm>
            <a:off x="3571875" y="1928814"/>
            <a:ext cx="1428750" cy="892968"/>
          </a:xfrm>
          <a:prstGeom prst="downArrow">
            <a:avLst>
              <a:gd name="adj1" fmla="val 50000"/>
              <a:gd name="adj2" fmla="val 50000"/>
            </a:avLst>
          </a:prstGeom>
          <a:solidFill>
            <a:srgbClr val="993366"/>
          </a:solidFill>
          <a:ln w="9525" algn="ctr">
            <a:solidFill>
              <a:schemeClr val="tx1"/>
            </a:solidFill>
            <a:round/>
            <a:headEnd/>
            <a:tailEnd/>
          </a:ln>
        </p:spPr>
        <p:txBody>
          <a:bodyPr wrap="none" anchor="ctr"/>
          <a:lstStyle/>
          <a:p>
            <a:endParaRPr lang="it-IT"/>
          </a:p>
        </p:txBody>
      </p:sp>
      <p:sp>
        <p:nvSpPr>
          <p:cNvPr id="10" name="Segnaposto contenuto 2"/>
          <p:cNvSpPr txBox="1">
            <a:spLocks/>
          </p:cNvSpPr>
          <p:nvPr/>
        </p:nvSpPr>
        <p:spPr bwMode="auto">
          <a:xfrm>
            <a:off x="1274465" y="2821782"/>
            <a:ext cx="7452320" cy="3847578"/>
          </a:xfrm>
          <a:prstGeom prst="rect">
            <a:avLst/>
          </a:prstGeom>
          <a:noFill/>
          <a:ln w="9525">
            <a:noFill/>
            <a:miter lim="800000"/>
            <a:headEnd/>
            <a:tailEnd/>
          </a:ln>
          <a:effectLst/>
        </p:spPr>
        <p:txBody>
          <a:bodyPr/>
          <a:lstStyle/>
          <a:p>
            <a:pPr marL="342900" indent="-342900" algn="l">
              <a:spcBef>
                <a:spcPct val="20000"/>
              </a:spcBef>
              <a:buClr>
                <a:schemeClr val="hlink"/>
              </a:buClr>
              <a:buSzPct val="70000"/>
              <a:defRPr/>
            </a:pPr>
            <a:r>
              <a:rPr lang="it-IT" sz="3200" kern="0" dirty="0">
                <a:effectLst>
                  <a:outerShdw blurRad="38100" dist="38100" dir="2700000" algn="tl">
                    <a:srgbClr val="000000"/>
                  </a:outerShdw>
                </a:effectLst>
                <a:latin typeface="+mn-lt"/>
              </a:rPr>
              <a:t>Oggi: formazione di un diritto </a:t>
            </a:r>
            <a:r>
              <a:rPr lang="it-IT" sz="3200" kern="0" dirty="0" smtClean="0">
                <a:effectLst>
                  <a:outerShdw blurRad="38100" dist="38100" dir="2700000" algn="tl">
                    <a:srgbClr val="000000"/>
                  </a:outerShdw>
                </a:effectLst>
                <a:latin typeface="+mn-lt"/>
              </a:rPr>
              <a:t>vivente</a:t>
            </a:r>
          </a:p>
          <a:p>
            <a:pPr marL="342900" indent="-342900" algn="l">
              <a:spcBef>
                <a:spcPct val="20000"/>
              </a:spcBef>
              <a:buClr>
                <a:schemeClr val="hlink"/>
              </a:buClr>
              <a:buSzPct val="70000"/>
              <a:defRPr/>
            </a:pPr>
            <a:endParaRPr lang="it-IT" sz="3200" kern="0" dirty="0">
              <a:effectLst>
                <a:outerShdw blurRad="38100" dist="38100" dir="2700000" algn="tl">
                  <a:srgbClr val="000000"/>
                </a:outerShdw>
              </a:effectLst>
              <a:latin typeface="+mn-lt"/>
            </a:endParaRPr>
          </a:p>
          <a:p>
            <a:pPr marL="342900" indent="-342900" algn="l">
              <a:spcBef>
                <a:spcPct val="20000"/>
              </a:spcBef>
              <a:buClr>
                <a:schemeClr val="hlink"/>
              </a:buClr>
              <a:buSzPct val="70000"/>
              <a:defRPr/>
            </a:pPr>
            <a:r>
              <a:rPr lang="it-IT" sz="2800" b="1" dirty="0"/>
              <a:t>v. Corte di Cassazione, Ufficio del Massimario e del Ruolo, </a:t>
            </a:r>
            <a:r>
              <a:rPr lang="it-IT" sz="2800" b="1" i="1" dirty="0"/>
              <a:t>La responsabilità civile e penale del chirurgo nella giurisprudenza di legittimità</a:t>
            </a:r>
            <a:r>
              <a:rPr lang="it-IT" sz="2800" b="1" dirty="0"/>
              <a:t>, Relazione n. 157 del 4 settembre 2012</a:t>
            </a:r>
            <a:endParaRPr lang="it-IT" sz="2800" kern="0" dirty="0">
              <a:effectLst>
                <a:outerShdw blurRad="38100" dist="38100" dir="2700000" algn="tl">
                  <a:srgbClr val="000000"/>
                </a:outerShdw>
              </a:effectLst>
              <a:latin typeface="+mn-lt"/>
            </a:endParaRPr>
          </a:p>
        </p:txBody>
      </p:sp>
    </p:spTree>
  </p:cSld>
  <p:clrMapOvr>
    <a:masterClrMapping/>
  </p:clrMapOvr>
  <mc:AlternateContent xmlns:mc="http://schemas.openxmlformats.org/markup-compatibility/2006" xmlns:p14="http://schemas.microsoft.com/office/powerpoint/2010/main">
    <mc:Choice Requires="p14">
      <p:transition spd="slow" p14:dur="1600">
        <p:blinds dir="vert"/>
        <p:sndAc>
          <p:stSnd>
            <p:snd r:embed="rId2" name="chimes.wav"/>
          </p:stSnd>
        </p:sndAc>
      </p:transition>
    </mc:Choice>
    <mc:Fallback xmlns="">
      <p:transition spd="slow">
        <p:blinds dir="vert"/>
        <p:sndAc>
          <p:stSnd>
            <p:snd r:embed="rId3" name="chimes.wav"/>
          </p:stSnd>
        </p:sndAc>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4"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from="(-#ppt_w/2)" to="(#ppt_x)" calcmode="lin" valueType="num">
                                      <p:cBhvr>
                                        <p:cTn id="7" dur="600" fill="hold">
                                          <p:stCondLst>
                                            <p:cond delay="0"/>
                                          </p:stCondLst>
                                        </p:cTn>
                                        <p:tgtEl>
                                          <p:spTgt spid="7"/>
                                        </p:tgtEl>
                                        <p:attrNameLst>
                                          <p:attrName>ppt_x</p:attrName>
                                        </p:attrNameLst>
                                      </p:cBhvr>
                                    </p:anim>
                                    <p:anim from="0" to="-1.0" calcmode="lin" valueType="num">
                                      <p:cBhvr>
                                        <p:cTn id="8" dur="200" decel="50000" autoRev="1" fill="hold">
                                          <p:stCondLst>
                                            <p:cond delay="600"/>
                                          </p:stCondLst>
                                        </p:cTn>
                                        <p:tgtEl>
                                          <p:spTgt spid="7"/>
                                        </p:tgtEl>
                                        <p:attrNameLst>
                                          <p:attrName>xshear</p:attrName>
                                        </p:attrNameLst>
                                      </p:cBhvr>
                                    </p:anim>
                                    <p:animScale>
                                      <p:cBhvr>
                                        <p:cTn id="9" dur="200" decel="100000" autoRev="1" fill="hold">
                                          <p:stCondLst>
                                            <p:cond delay="600"/>
                                          </p:stCondLst>
                                        </p:cTn>
                                        <p:tgtEl>
                                          <p:spTgt spid="7"/>
                                        </p:tgtEl>
                                      </p:cBhvr>
                                      <p:from x="100000" y="100000"/>
                                      <p:to x="80000" y="100000"/>
                                    </p:animScale>
                                    <p:anim by="(#ppt_h/3+#ppt_w*0.1)" calcmode="lin" valueType="num">
                                      <p:cBhvr additive="sum">
                                        <p:cTn id="10" dur="200" decel="100000" autoRev="1" fill="hold">
                                          <p:stCondLst>
                                            <p:cond delay="600"/>
                                          </p:stCondLst>
                                        </p:cTn>
                                        <p:tgtEl>
                                          <p:spTgt spid="7"/>
                                        </p:tgtEl>
                                        <p:attrNameLst>
                                          <p:attrName>ppt_x</p:attrName>
                                        </p:attrNameLst>
                                      </p:cBhvr>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34"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anim from="(-#ppt_w/2)" to="(#ppt_x)" calcmode="lin" valueType="num">
                                      <p:cBhvr>
                                        <p:cTn id="15" dur="600" fill="hold">
                                          <p:stCondLst>
                                            <p:cond delay="0"/>
                                          </p:stCondLst>
                                        </p:cTn>
                                        <p:tgtEl>
                                          <p:spTgt spid="9"/>
                                        </p:tgtEl>
                                        <p:attrNameLst>
                                          <p:attrName>ppt_x</p:attrName>
                                        </p:attrNameLst>
                                      </p:cBhvr>
                                    </p:anim>
                                    <p:anim from="0" to="-1.0" calcmode="lin" valueType="num">
                                      <p:cBhvr>
                                        <p:cTn id="16" dur="200" decel="50000" autoRev="1" fill="hold">
                                          <p:stCondLst>
                                            <p:cond delay="600"/>
                                          </p:stCondLst>
                                        </p:cTn>
                                        <p:tgtEl>
                                          <p:spTgt spid="9"/>
                                        </p:tgtEl>
                                        <p:attrNameLst>
                                          <p:attrName>xshear</p:attrName>
                                        </p:attrNameLst>
                                      </p:cBhvr>
                                    </p:anim>
                                    <p:animScale>
                                      <p:cBhvr>
                                        <p:cTn id="17" dur="200" decel="100000" autoRev="1" fill="hold">
                                          <p:stCondLst>
                                            <p:cond delay="600"/>
                                          </p:stCondLst>
                                        </p:cTn>
                                        <p:tgtEl>
                                          <p:spTgt spid="9"/>
                                        </p:tgtEl>
                                      </p:cBhvr>
                                      <p:from x="100000" y="100000"/>
                                      <p:to x="80000" y="100000"/>
                                    </p:animScale>
                                    <p:anim by="(#ppt_h/3+#ppt_w*0.1)" calcmode="lin" valueType="num">
                                      <p:cBhvr additive="sum">
                                        <p:cTn id="18" dur="200" decel="100000" autoRev="1" fill="hold">
                                          <p:stCondLst>
                                            <p:cond delay="600"/>
                                          </p:stCondLst>
                                        </p:cTn>
                                        <p:tgtEl>
                                          <p:spTgt spid="9"/>
                                        </p:tgtEl>
                                        <p:attrNameLst>
                                          <p:attrName>ppt_x</p:attrName>
                                        </p:attrNameLst>
                                      </p:cBhvr>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34" presetClass="entr" presetSubtype="0" fill="hold" grpId="0" nodeType="clickEffect">
                                  <p:stCondLst>
                                    <p:cond delay="0"/>
                                  </p:stCondLst>
                                  <p:childTnLst>
                                    <p:set>
                                      <p:cBhvr>
                                        <p:cTn id="22" dur="1" fill="hold">
                                          <p:stCondLst>
                                            <p:cond delay="0"/>
                                          </p:stCondLst>
                                        </p:cTn>
                                        <p:tgtEl>
                                          <p:spTgt spid="10">
                                            <p:txEl>
                                              <p:pRg st="0" end="0"/>
                                            </p:txEl>
                                          </p:spTgt>
                                        </p:tgtEl>
                                        <p:attrNameLst>
                                          <p:attrName>style.visibility</p:attrName>
                                        </p:attrNameLst>
                                      </p:cBhvr>
                                      <p:to>
                                        <p:strVal val="visible"/>
                                      </p:to>
                                    </p:set>
                                    <p:anim from="(-#ppt_w/2)" to="(#ppt_x)" calcmode="lin" valueType="num">
                                      <p:cBhvr>
                                        <p:cTn id="23" dur="600" fill="hold">
                                          <p:stCondLst>
                                            <p:cond delay="0"/>
                                          </p:stCondLst>
                                        </p:cTn>
                                        <p:tgtEl>
                                          <p:spTgt spid="10">
                                            <p:txEl>
                                              <p:pRg st="0" end="0"/>
                                            </p:txEl>
                                          </p:spTgt>
                                        </p:tgtEl>
                                        <p:attrNameLst>
                                          <p:attrName>ppt_x</p:attrName>
                                        </p:attrNameLst>
                                      </p:cBhvr>
                                    </p:anim>
                                    <p:anim from="0" to="-1.0" calcmode="lin" valueType="num">
                                      <p:cBhvr>
                                        <p:cTn id="24" dur="200" decel="50000" autoRev="1" fill="hold">
                                          <p:stCondLst>
                                            <p:cond delay="600"/>
                                          </p:stCondLst>
                                        </p:cTn>
                                        <p:tgtEl>
                                          <p:spTgt spid="10">
                                            <p:txEl>
                                              <p:pRg st="0" end="0"/>
                                            </p:txEl>
                                          </p:spTgt>
                                        </p:tgtEl>
                                        <p:attrNameLst>
                                          <p:attrName>xshear</p:attrName>
                                        </p:attrNameLst>
                                      </p:cBhvr>
                                    </p:anim>
                                    <p:animScale>
                                      <p:cBhvr>
                                        <p:cTn id="25" dur="200" decel="100000" autoRev="1" fill="hold">
                                          <p:stCondLst>
                                            <p:cond delay="600"/>
                                          </p:stCondLst>
                                        </p:cTn>
                                        <p:tgtEl>
                                          <p:spTgt spid="10">
                                            <p:txEl>
                                              <p:pRg st="0" end="0"/>
                                            </p:txEl>
                                          </p:spTgt>
                                        </p:tgtEl>
                                      </p:cBhvr>
                                      <p:from x="100000" y="100000"/>
                                      <p:to x="80000" y="100000"/>
                                    </p:animScale>
                                    <p:anim by="(#ppt_h/3+#ppt_w*0.1)" calcmode="lin" valueType="num">
                                      <p:cBhvr additive="sum">
                                        <p:cTn id="26" dur="200" decel="100000" autoRev="1" fill="hold">
                                          <p:stCondLst>
                                            <p:cond delay="600"/>
                                          </p:stCondLst>
                                        </p:cTn>
                                        <p:tgtEl>
                                          <p:spTgt spid="10">
                                            <p:txEl>
                                              <p:pRg st="0" end="0"/>
                                            </p:txEl>
                                          </p:spTgt>
                                        </p:tgtEl>
                                        <p:attrNameLst>
                                          <p:attrName>ppt_x</p:attrName>
                                        </p:attrNameLst>
                                      </p:cBhvr>
                                    </p:anim>
                                  </p:childTnLst>
                                </p:cTn>
                              </p:par>
                            </p:childTnLst>
                          </p:cTn>
                        </p:par>
                      </p:childTnLst>
                    </p:cTn>
                  </p:par>
                  <p:par>
                    <p:cTn id="27" fill="hold">
                      <p:stCondLst>
                        <p:cond delay="indefinite"/>
                      </p:stCondLst>
                      <p:childTnLst>
                        <p:par>
                          <p:cTn id="28" fill="hold">
                            <p:stCondLst>
                              <p:cond delay="0"/>
                            </p:stCondLst>
                            <p:childTnLst>
                              <p:par>
                                <p:cTn id="29" presetID="34" presetClass="entr" presetSubtype="0" fill="hold" grpId="0" nodeType="clickEffect">
                                  <p:stCondLst>
                                    <p:cond delay="0"/>
                                  </p:stCondLst>
                                  <p:childTnLst>
                                    <p:set>
                                      <p:cBhvr>
                                        <p:cTn id="30" dur="1" fill="hold">
                                          <p:stCondLst>
                                            <p:cond delay="0"/>
                                          </p:stCondLst>
                                        </p:cTn>
                                        <p:tgtEl>
                                          <p:spTgt spid="10">
                                            <p:txEl>
                                              <p:pRg st="2" end="2"/>
                                            </p:txEl>
                                          </p:spTgt>
                                        </p:tgtEl>
                                        <p:attrNameLst>
                                          <p:attrName>style.visibility</p:attrName>
                                        </p:attrNameLst>
                                      </p:cBhvr>
                                      <p:to>
                                        <p:strVal val="visible"/>
                                      </p:to>
                                    </p:set>
                                    <p:anim from="(-#ppt_w/2)" to="(#ppt_x)" calcmode="lin" valueType="num">
                                      <p:cBhvr>
                                        <p:cTn id="31" dur="600" fill="hold">
                                          <p:stCondLst>
                                            <p:cond delay="0"/>
                                          </p:stCondLst>
                                        </p:cTn>
                                        <p:tgtEl>
                                          <p:spTgt spid="10">
                                            <p:txEl>
                                              <p:pRg st="2" end="2"/>
                                            </p:txEl>
                                          </p:spTgt>
                                        </p:tgtEl>
                                        <p:attrNameLst>
                                          <p:attrName>ppt_x</p:attrName>
                                        </p:attrNameLst>
                                      </p:cBhvr>
                                    </p:anim>
                                    <p:anim from="0" to="-1.0" calcmode="lin" valueType="num">
                                      <p:cBhvr>
                                        <p:cTn id="32" dur="200" decel="50000" autoRev="1" fill="hold">
                                          <p:stCondLst>
                                            <p:cond delay="600"/>
                                          </p:stCondLst>
                                        </p:cTn>
                                        <p:tgtEl>
                                          <p:spTgt spid="10">
                                            <p:txEl>
                                              <p:pRg st="2" end="2"/>
                                            </p:txEl>
                                          </p:spTgt>
                                        </p:tgtEl>
                                        <p:attrNameLst>
                                          <p:attrName>xshear</p:attrName>
                                        </p:attrNameLst>
                                      </p:cBhvr>
                                    </p:anim>
                                    <p:animScale>
                                      <p:cBhvr>
                                        <p:cTn id="33" dur="200" decel="100000" autoRev="1" fill="hold">
                                          <p:stCondLst>
                                            <p:cond delay="600"/>
                                          </p:stCondLst>
                                        </p:cTn>
                                        <p:tgtEl>
                                          <p:spTgt spid="10">
                                            <p:txEl>
                                              <p:pRg st="2" end="2"/>
                                            </p:txEl>
                                          </p:spTgt>
                                        </p:tgtEl>
                                      </p:cBhvr>
                                      <p:from x="100000" y="100000"/>
                                      <p:to x="80000" y="100000"/>
                                    </p:animScale>
                                    <p:anim by="(#ppt_h/3+#ppt_w*0.1)" calcmode="lin" valueType="num">
                                      <p:cBhvr additive="sum">
                                        <p:cTn id="34" dur="200" decel="100000" autoRev="1" fill="hold">
                                          <p:stCondLst>
                                            <p:cond delay="600"/>
                                          </p:stCondLst>
                                        </p:cTn>
                                        <p:tgtEl>
                                          <p:spTgt spid="10">
                                            <p:txEl>
                                              <p:pRg st="2" end="2"/>
                                            </p:txEl>
                                          </p:spTgt>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9" grpId="0" animBg="1"/>
      <p:bldP spid="10"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Freccia circolare in giù 11"/>
          <p:cNvSpPr>
            <a:spLocks noChangeArrowheads="1"/>
          </p:cNvSpPr>
          <p:nvPr/>
        </p:nvSpPr>
        <p:spPr bwMode="auto">
          <a:xfrm rot="-8418980">
            <a:off x="876300" y="2613025"/>
            <a:ext cx="2838450" cy="1309688"/>
          </a:xfrm>
          <a:prstGeom prst="curvedDownArrow">
            <a:avLst>
              <a:gd name="adj1" fmla="val 25004"/>
              <a:gd name="adj2" fmla="val 50008"/>
              <a:gd name="adj3" fmla="val 25000"/>
            </a:avLst>
          </a:prstGeom>
          <a:solidFill>
            <a:srgbClr val="993366"/>
          </a:solidFill>
          <a:ln w="9525" algn="ctr">
            <a:solidFill>
              <a:schemeClr val="tx1"/>
            </a:solidFill>
            <a:round/>
            <a:headEnd/>
            <a:tailEnd/>
          </a:ln>
        </p:spPr>
        <p:txBody>
          <a:bodyPr wrap="none" anchor="ctr"/>
          <a:lstStyle/>
          <a:p>
            <a:endParaRPr lang="it-IT"/>
          </a:p>
        </p:txBody>
      </p:sp>
      <p:sp>
        <p:nvSpPr>
          <p:cNvPr id="10" name="Freccia circolare in giù 9"/>
          <p:cNvSpPr>
            <a:spLocks noChangeArrowheads="1"/>
          </p:cNvSpPr>
          <p:nvPr/>
        </p:nvSpPr>
        <p:spPr bwMode="auto">
          <a:xfrm rot="7985166">
            <a:off x="5930107" y="2416969"/>
            <a:ext cx="2838450" cy="1309687"/>
          </a:xfrm>
          <a:prstGeom prst="curvedDownArrow">
            <a:avLst>
              <a:gd name="adj1" fmla="val 25004"/>
              <a:gd name="adj2" fmla="val 50008"/>
              <a:gd name="adj3" fmla="val 25000"/>
            </a:avLst>
          </a:prstGeom>
          <a:solidFill>
            <a:srgbClr val="993366"/>
          </a:solidFill>
          <a:ln w="9525" algn="ctr">
            <a:solidFill>
              <a:schemeClr val="tx1"/>
            </a:solidFill>
            <a:round/>
            <a:headEnd/>
            <a:tailEnd/>
          </a:ln>
        </p:spPr>
        <p:txBody>
          <a:bodyPr wrap="none" anchor="ctr"/>
          <a:lstStyle/>
          <a:p>
            <a:endParaRPr lang="it-IT"/>
          </a:p>
        </p:txBody>
      </p:sp>
      <p:sp>
        <p:nvSpPr>
          <p:cNvPr id="8" name="Freccia circolare in giù 7"/>
          <p:cNvSpPr>
            <a:spLocks noChangeArrowheads="1"/>
          </p:cNvSpPr>
          <p:nvPr/>
        </p:nvSpPr>
        <p:spPr bwMode="auto">
          <a:xfrm>
            <a:off x="3071813" y="357188"/>
            <a:ext cx="2847975" cy="723900"/>
          </a:xfrm>
          <a:prstGeom prst="curvedDownArrow">
            <a:avLst>
              <a:gd name="adj1" fmla="val 25044"/>
              <a:gd name="adj2" fmla="val 50070"/>
              <a:gd name="adj3" fmla="val 25000"/>
            </a:avLst>
          </a:prstGeom>
          <a:solidFill>
            <a:srgbClr val="993366"/>
          </a:solidFill>
          <a:ln w="9525" algn="ctr">
            <a:solidFill>
              <a:schemeClr val="tx1"/>
            </a:solidFill>
            <a:round/>
            <a:headEnd/>
            <a:tailEnd/>
          </a:ln>
        </p:spPr>
        <p:txBody>
          <a:bodyPr wrap="none" anchor="ctr"/>
          <a:lstStyle/>
          <a:p>
            <a:endParaRPr lang="it-IT"/>
          </a:p>
        </p:txBody>
      </p:sp>
      <p:sp>
        <p:nvSpPr>
          <p:cNvPr id="6" name="Segnaposto numero diapositiva 5"/>
          <p:cNvSpPr>
            <a:spLocks noGrp="1"/>
          </p:cNvSpPr>
          <p:nvPr>
            <p:ph type="sldNum" sz="quarter" idx="12"/>
          </p:nvPr>
        </p:nvSpPr>
        <p:spPr/>
        <p:txBody>
          <a:bodyPr/>
          <a:lstStyle/>
          <a:p>
            <a:pPr>
              <a:defRPr/>
            </a:pPr>
            <a:fld id="{8E26FFBB-2539-4878-9A09-46D788F89D5D}" type="slidenum">
              <a:rPr lang="it-IT" smtClean="0"/>
              <a:pPr>
                <a:defRPr/>
              </a:pPr>
              <a:t>4</a:t>
            </a:fld>
            <a:endParaRPr lang="it-IT"/>
          </a:p>
        </p:txBody>
      </p:sp>
      <p:sp>
        <p:nvSpPr>
          <p:cNvPr id="7" name="Text Box 4"/>
          <p:cNvSpPr txBox="1">
            <a:spLocks noChangeArrowheads="1"/>
          </p:cNvSpPr>
          <p:nvPr/>
        </p:nvSpPr>
        <p:spPr bwMode="auto">
          <a:xfrm>
            <a:off x="500034" y="714356"/>
            <a:ext cx="3676646" cy="1071569"/>
          </a:xfrm>
          <a:prstGeom prst="rect">
            <a:avLst/>
          </a:prstGeom>
          <a:ln>
            <a:headEnd/>
            <a:tailEnd/>
          </a:ln>
        </p:spPr>
        <p:style>
          <a:lnRef idx="0">
            <a:schemeClr val="accent2"/>
          </a:lnRef>
          <a:fillRef idx="3">
            <a:schemeClr val="accent2"/>
          </a:fillRef>
          <a:effectRef idx="3">
            <a:schemeClr val="accent2"/>
          </a:effectRef>
          <a:fontRef idx="minor">
            <a:schemeClr val="lt1"/>
          </a:fontRef>
        </p:style>
        <p:txBody>
          <a:bodyPr/>
          <a:lstStyle/>
          <a:p>
            <a:pPr>
              <a:defRPr/>
            </a:pPr>
            <a:r>
              <a:rPr lang="it-IT" sz="4800" b="1" dirty="0">
                <a:latin typeface="Georgia" pitchFamily="18" charset="0"/>
              </a:rPr>
              <a:t>Ospedale</a:t>
            </a:r>
            <a:endParaRPr lang="it-IT" sz="3200" b="1" dirty="0">
              <a:latin typeface="Georgia" pitchFamily="18" charset="0"/>
            </a:endParaRPr>
          </a:p>
          <a:p>
            <a:pPr algn="l">
              <a:defRPr/>
            </a:pPr>
            <a:endParaRPr lang="it-IT" sz="3200" b="1" dirty="0">
              <a:latin typeface="Georgia" pitchFamily="18" charset="0"/>
            </a:endParaRPr>
          </a:p>
        </p:txBody>
      </p:sp>
      <p:sp>
        <p:nvSpPr>
          <p:cNvPr id="9" name="Text Box 4"/>
          <p:cNvSpPr txBox="1">
            <a:spLocks noChangeArrowheads="1"/>
          </p:cNvSpPr>
          <p:nvPr/>
        </p:nvSpPr>
        <p:spPr bwMode="auto">
          <a:xfrm>
            <a:off x="5810528" y="857232"/>
            <a:ext cx="3333472" cy="1143008"/>
          </a:xfrm>
          <a:prstGeom prst="rect">
            <a:avLst/>
          </a:prstGeom>
          <a:ln>
            <a:headEnd/>
            <a:tailEnd/>
          </a:ln>
        </p:spPr>
        <p:style>
          <a:lnRef idx="0">
            <a:schemeClr val="accent1"/>
          </a:lnRef>
          <a:fillRef idx="3">
            <a:schemeClr val="accent1"/>
          </a:fillRef>
          <a:effectRef idx="3">
            <a:schemeClr val="accent1"/>
          </a:effectRef>
          <a:fontRef idx="minor">
            <a:schemeClr val="lt1"/>
          </a:fontRef>
        </p:style>
        <p:txBody>
          <a:bodyPr/>
          <a:lstStyle/>
          <a:p>
            <a:pPr>
              <a:defRPr/>
            </a:pPr>
            <a:r>
              <a:rPr lang="it-IT" sz="4800" b="1" dirty="0">
                <a:latin typeface="Georgia" pitchFamily="18" charset="0"/>
              </a:rPr>
              <a:t>Medico</a:t>
            </a:r>
            <a:endParaRPr lang="it-IT" sz="3200" b="1" dirty="0">
              <a:latin typeface="Georgia" pitchFamily="18" charset="0"/>
            </a:endParaRPr>
          </a:p>
          <a:p>
            <a:pPr algn="l">
              <a:defRPr/>
            </a:pPr>
            <a:endParaRPr lang="it-IT" sz="3200" b="1" dirty="0">
              <a:latin typeface="Georgia" pitchFamily="18" charset="0"/>
            </a:endParaRPr>
          </a:p>
        </p:txBody>
      </p:sp>
      <p:sp>
        <p:nvSpPr>
          <p:cNvPr id="11" name="Text Box 4"/>
          <p:cNvSpPr txBox="1">
            <a:spLocks noChangeArrowheads="1"/>
          </p:cNvSpPr>
          <p:nvPr/>
        </p:nvSpPr>
        <p:spPr bwMode="auto">
          <a:xfrm>
            <a:off x="3005138" y="3322638"/>
            <a:ext cx="3078162" cy="1511300"/>
          </a:xfrm>
          <a:prstGeom prst="rect">
            <a:avLst/>
          </a:prstGeom>
          <a:ln>
            <a:headEnd/>
            <a:tailEnd/>
          </a:ln>
        </p:spPr>
        <p:style>
          <a:lnRef idx="1">
            <a:schemeClr val="accent3"/>
          </a:lnRef>
          <a:fillRef idx="2">
            <a:schemeClr val="accent3"/>
          </a:fillRef>
          <a:effectRef idx="1">
            <a:schemeClr val="accent3"/>
          </a:effectRef>
          <a:fontRef idx="minor">
            <a:schemeClr val="dk1"/>
          </a:fontRef>
        </p:style>
        <p:txBody>
          <a:bodyPr/>
          <a:lstStyle/>
          <a:p>
            <a:pPr>
              <a:defRPr/>
            </a:pPr>
            <a:endParaRPr lang="it-IT" sz="3200" b="1" dirty="0">
              <a:latin typeface="Georgia" pitchFamily="18" charset="0"/>
            </a:endParaRPr>
          </a:p>
          <a:p>
            <a:pPr>
              <a:defRPr/>
            </a:pPr>
            <a:r>
              <a:rPr lang="it-IT" sz="4800" b="1" dirty="0">
                <a:latin typeface="Georgia" pitchFamily="18" charset="0"/>
              </a:rPr>
              <a:t>Paziente</a:t>
            </a:r>
            <a:endParaRPr lang="it-IT" sz="3200" b="1" dirty="0">
              <a:latin typeface="Georgia" pitchFamily="18" charset="0"/>
            </a:endParaRPr>
          </a:p>
          <a:p>
            <a:pPr algn="l">
              <a:defRPr/>
            </a:pPr>
            <a:endParaRPr lang="it-IT" sz="3200" b="1" dirty="0">
              <a:latin typeface="Georgia" pitchFamily="18" charset="0"/>
            </a:endParaRPr>
          </a:p>
        </p:txBody>
      </p:sp>
      <p:sp>
        <p:nvSpPr>
          <p:cNvPr id="15" name="Striscia diagonale 14"/>
          <p:cNvSpPr/>
          <p:nvPr/>
        </p:nvSpPr>
        <p:spPr bwMode="auto">
          <a:xfrm>
            <a:off x="5429250" y="1714500"/>
            <a:ext cx="6143625" cy="6072188"/>
          </a:xfrm>
          <a:prstGeom prst="diagStripe">
            <a:avLst/>
          </a:prstGeom>
          <a:solidFill>
            <a:srgbClr val="993366"/>
          </a:solidFill>
          <a:ln w="9525" cap="flat" cmpd="sng" algn="ctr">
            <a:solidFill>
              <a:schemeClr val="tx1"/>
            </a:solidFill>
            <a:prstDash val="solid"/>
            <a:round/>
            <a:headEnd type="none" w="med" len="med"/>
            <a:tailEnd type="none" w="med" len="med"/>
          </a:ln>
          <a:effectLst/>
        </p:spPr>
        <p:txBody>
          <a:bodyPr wrap="none" anchor="ctr"/>
          <a:lstStyle/>
          <a:p>
            <a:pPr>
              <a:defRPr/>
            </a:pPr>
            <a:r>
              <a:rPr lang="it-IT" sz="3200" b="1" dirty="0"/>
              <a:t>Contatto </a:t>
            </a:r>
          </a:p>
          <a:p>
            <a:pPr>
              <a:defRPr/>
            </a:pPr>
            <a:r>
              <a:rPr lang="it-IT" sz="3200" b="1" dirty="0"/>
              <a:t>sociale</a:t>
            </a:r>
          </a:p>
        </p:txBody>
      </p:sp>
      <p:sp>
        <p:nvSpPr>
          <p:cNvPr id="17" name="Corda 16"/>
          <p:cNvSpPr/>
          <p:nvPr/>
        </p:nvSpPr>
        <p:spPr bwMode="auto">
          <a:xfrm>
            <a:off x="-1071563" y="428625"/>
            <a:ext cx="6357938" cy="6072188"/>
          </a:xfrm>
          <a:prstGeom prst="chord">
            <a:avLst/>
          </a:prstGeom>
          <a:solidFill>
            <a:srgbClr val="993366"/>
          </a:solidFill>
          <a:ln w="9525" cap="flat" cmpd="sng" algn="ctr">
            <a:solidFill>
              <a:schemeClr val="tx1"/>
            </a:solidFill>
            <a:prstDash val="solid"/>
            <a:round/>
            <a:headEnd type="none" w="med" len="med"/>
            <a:tailEnd type="none" w="med" len="med"/>
          </a:ln>
          <a:effectLst/>
        </p:spPr>
        <p:txBody>
          <a:bodyPr wrap="none" anchor="ctr"/>
          <a:lstStyle/>
          <a:p>
            <a:pPr>
              <a:defRPr/>
            </a:pPr>
            <a:r>
              <a:rPr lang="it-IT" dirty="0"/>
              <a:t>Contratto</a:t>
            </a:r>
          </a:p>
          <a:p>
            <a:pPr>
              <a:defRPr/>
            </a:pPr>
            <a:r>
              <a:rPr lang="it-IT" dirty="0"/>
              <a:t>Atipico di</a:t>
            </a:r>
          </a:p>
          <a:p>
            <a:pPr>
              <a:defRPr/>
            </a:pPr>
            <a:r>
              <a:rPr lang="it-IT" dirty="0"/>
              <a:t>Spedalità</a:t>
            </a:r>
          </a:p>
          <a:p>
            <a:pPr>
              <a:defRPr/>
            </a:pPr>
            <a:r>
              <a:rPr lang="it-IT" dirty="0"/>
              <a:t>Concluso </a:t>
            </a:r>
          </a:p>
          <a:p>
            <a:pPr>
              <a:defRPr/>
            </a:pPr>
            <a:r>
              <a:rPr lang="it-IT" dirty="0"/>
              <a:t>Per fatti concludenti</a:t>
            </a:r>
          </a:p>
        </p:txBody>
      </p:sp>
      <p:sp>
        <p:nvSpPr>
          <p:cNvPr id="18" name="Cornice 17"/>
          <p:cNvSpPr/>
          <p:nvPr/>
        </p:nvSpPr>
        <p:spPr bwMode="auto">
          <a:xfrm>
            <a:off x="3000375" y="1500188"/>
            <a:ext cx="4071938" cy="2714625"/>
          </a:xfrm>
          <a:prstGeom prst="frame">
            <a:avLst/>
          </a:prstGeom>
          <a:solidFill>
            <a:srgbClr val="993366"/>
          </a:solidFill>
          <a:ln w="9525" cap="flat" cmpd="sng" algn="ctr">
            <a:solidFill>
              <a:schemeClr val="tx1"/>
            </a:solidFill>
            <a:prstDash val="solid"/>
            <a:round/>
            <a:headEnd type="none" w="med" len="med"/>
            <a:tailEnd type="none" w="med" len="med"/>
          </a:ln>
          <a:effectLst/>
        </p:spPr>
        <p:txBody>
          <a:bodyPr wrap="none" anchor="ctr"/>
          <a:lstStyle/>
          <a:p>
            <a:pPr>
              <a:defRPr/>
            </a:pPr>
            <a:endParaRPr lang="it-IT"/>
          </a:p>
        </p:txBody>
      </p:sp>
      <p:sp>
        <p:nvSpPr>
          <p:cNvPr id="19" name="Text Box 4"/>
          <p:cNvSpPr txBox="1">
            <a:spLocks noChangeArrowheads="1"/>
          </p:cNvSpPr>
          <p:nvPr/>
        </p:nvSpPr>
        <p:spPr bwMode="auto">
          <a:xfrm>
            <a:off x="3357563" y="2214563"/>
            <a:ext cx="3333750" cy="1143000"/>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a:lstStyle/>
          <a:p>
            <a:pPr>
              <a:defRPr/>
            </a:pPr>
            <a:r>
              <a:rPr lang="it-IT" sz="4800" b="1" dirty="0">
                <a:latin typeface="Georgia" pitchFamily="18" charset="0"/>
              </a:rPr>
              <a:t>1218 c.c.</a:t>
            </a:r>
            <a:endParaRPr lang="it-IT" sz="3200" b="1" dirty="0">
              <a:latin typeface="Georgia" pitchFamily="18" charset="0"/>
            </a:endParaRPr>
          </a:p>
          <a:p>
            <a:pPr algn="l">
              <a:defRPr/>
            </a:pPr>
            <a:endParaRPr lang="it-IT" sz="3200" b="1" dirty="0">
              <a:latin typeface="Georgia" pitchFamily="18" charset="0"/>
            </a:endParaRPr>
          </a:p>
        </p:txBody>
      </p:sp>
    </p:spTree>
  </p:cSld>
  <p:clrMapOvr>
    <a:masterClrMapping/>
  </p:clrMapOvr>
  <mc:AlternateContent xmlns:mc="http://schemas.openxmlformats.org/markup-compatibility/2006" xmlns:p14="http://schemas.microsoft.com/office/powerpoint/2010/main">
    <mc:Choice Requires="p14">
      <p:transition spd="slow" p14:dur="1600">
        <p:blinds dir="vert"/>
        <p:sndAc>
          <p:stSnd>
            <p:snd r:embed="rId2" name="chimes.wav"/>
          </p:stSnd>
        </p:sndAc>
      </p:transition>
    </mc:Choice>
    <mc:Fallback xmlns="">
      <p:transition spd="slow">
        <p:blinds dir="vert"/>
        <p:sndAc>
          <p:stSnd>
            <p:snd r:embed="rId3" name="chimes.wav"/>
          </p:stSnd>
        </p:sndAc>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6" presetClass="entr" presetSubtype="0" fill="hold" nodeType="clickEffect">
                                  <p:stCondLst>
                                    <p:cond delay="0"/>
                                  </p:stCondLst>
                                  <p:iterate type="lt">
                                    <p:tmPct val="10000"/>
                                  </p:iterate>
                                  <p:childTnLst>
                                    <p:set>
                                      <p:cBhvr>
                                        <p:cTn id="6" dur="1" fill="hold">
                                          <p:stCondLst>
                                            <p:cond delay="0"/>
                                          </p:stCondLst>
                                        </p:cTn>
                                        <p:tgtEl>
                                          <p:spTgt spid="7"/>
                                        </p:tgtEl>
                                        <p:attrNameLst>
                                          <p:attrName>style.visibility</p:attrName>
                                        </p:attrNameLst>
                                      </p:cBhvr>
                                      <p:to>
                                        <p:strVal val="visible"/>
                                      </p:to>
                                    </p:set>
                                    <p:anim by="(-#ppt_w*2)" calcmode="lin" valueType="num">
                                      <p:cBhvr rctx="PPT">
                                        <p:cTn id="7" dur="500" autoRev="1" fill="hold">
                                          <p:stCondLst>
                                            <p:cond delay="0"/>
                                          </p:stCondLst>
                                        </p:cTn>
                                        <p:tgtEl>
                                          <p:spTgt spid="7"/>
                                        </p:tgtEl>
                                        <p:attrNameLst>
                                          <p:attrName>ppt_w</p:attrName>
                                        </p:attrNameLst>
                                      </p:cBhvr>
                                    </p:anim>
                                    <p:anim by="(#ppt_w*0.50)" calcmode="lin" valueType="num">
                                      <p:cBhvr>
                                        <p:cTn id="8" dur="500" decel="50000" autoRev="1" fill="hold">
                                          <p:stCondLst>
                                            <p:cond delay="0"/>
                                          </p:stCondLst>
                                        </p:cTn>
                                        <p:tgtEl>
                                          <p:spTgt spid="7"/>
                                        </p:tgtEl>
                                        <p:attrNameLst>
                                          <p:attrName>ppt_x</p:attrName>
                                        </p:attrNameLst>
                                      </p:cBhvr>
                                    </p:anim>
                                    <p:anim from="(-#ppt_h/2)" to="(#ppt_y)" calcmode="lin" valueType="num">
                                      <p:cBhvr>
                                        <p:cTn id="9" dur="1000" fill="hold">
                                          <p:stCondLst>
                                            <p:cond delay="0"/>
                                          </p:stCondLst>
                                        </p:cTn>
                                        <p:tgtEl>
                                          <p:spTgt spid="7"/>
                                        </p:tgtEl>
                                        <p:attrNameLst>
                                          <p:attrName>ppt_y</p:attrName>
                                        </p:attrNameLst>
                                      </p:cBhvr>
                                    </p:anim>
                                    <p:animRot by="21600000">
                                      <p:cBhvr>
                                        <p:cTn id="10" dur="1000" fill="hold">
                                          <p:stCondLst>
                                            <p:cond delay="0"/>
                                          </p:stCondLst>
                                        </p:cTn>
                                        <p:tgtEl>
                                          <p:spTgt spid="7"/>
                                        </p:tgtEl>
                                        <p:attrNameLst>
                                          <p:attrName>r</p:attrName>
                                        </p:attrNameLst>
                                      </p:cBhvr>
                                    </p:animRot>
                                  </p:childTnLst>
                                </p:cTn>
                              </p:par>
                            </p:childTnLst>
                          </p:cTn>
                        </p:par>
                      </p:childTnLst>
                    </p:cTn>
                  </p:par>
                  <p:par>
                    <p:cTn id="11" fill="hold" nodeType="clickPar">
                      <p:stCondLst>
                        <p:cond delay="indefinite"/>
                      </p:stCondLst>
                      <p:childTnLst>
                        <p:par>
                          <p:cTn id="12" fill="hold" nodeType="withGroup">
                            <p:stCondLst>
                              <p:cond delay="0"/>
                            </p:stCondLst>
                            <p:childTnLst>
                              <p:par>
                                <p:cTn id="13" presetID="34"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anim from="(-#ppt_w/2)" to="(#ppt_x)" calcmode="lin" valueType="num">
                                      <p:cBhvr>
                                        <p:cTn id="15" dur="600" fill="hold">
                                          <p:stCondLst>
                                            <p:cond delay="0"/>
                                          </p:stCondLst>
                                        </p:cTn>
                                        <p:tgtEl>
                                          <p:spTgt spid="8"/>
                                        </p:tgtEl>
                                        <p:attrNameLst>
                                          <p:attrName>ppt_x</p:attrName>
                                        </p:attrNameLst>
                                      </p:cBhvr>
                                    </p:anim>
                                    <p:anim from="0" to="-1.0" calcmode="lin" valueType="num">
                                      <p:cBhvr>
                                        <p:cTn id="16" dur="200" decel="50000" autoRev="1" fill="hold">
                                          <p:stCondLst>
                                            <p:cond delay="600"/>
                                          </p:stCondLst>
                                        </p:cTn>
                                        <p:tgtEl>
                                          <p:spTgt spid="8"/>
                                        </p:tgtEl>
                                        <p:attrNameLst>
                                          <p:attrName>xshear</p:attrName>
                                        </p:attrNameLst>
                                      </p:cBhvr>
                                    </p:anim>
                                    <p:animScale>
                                      <p:cBhvr>
                                        <p:cTn id="17" dur="200" decel="100000" autoRev="1" fill="hold">
                                          <p:stCondLst>
                                            <p:cond delay="600"/>
                                          </p:stCondLst>
                                        </p:cTn>
                                        <p:tgtEl>
                                          <p:spTgt spid="8"/>
                                        </p:tgtEl>
                                      </p:cBhvr>
                                      <p:from x="100000" y="100000"/>
                                      <p:to x="80000" y="100000"/>
                                    </p:animScale>
                                    <p:anim by="(#ppt_h/3+#ppt_w*0.1)" calcmode="lin" valueType="num">
                                      <p:cBhvr additive="sum">
                                        <p:cTn id="18" dur="200" decel="100000" autoRev="1" fill="hold">
                                          <p:stCondLst>
                                            <p:cond delay="600"/>
                                          </p:stCondLst>
                                        </p:cTn>
                                        <p:tgtEl>
                                          <p:spTgt spid="8"/>
                                        </p:tgtEl>
                                        <p:attrNameLst>
                                          <p:attrName>ppt_x</p:attrName>
                                        </p:attrNameLst>
                                      </p:cBhvr>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56" presetClass="entr" presetSubtype="0" fill="hold" nodeType="clickEffect">
                                  <p:stCondLst>
                                    <p:cond delay="0"/>
                                  </p:stCondLst>
                                  <p:iterate type="lt">
                                    <p:tmPct val="10000"/>
                                  </p:iterate>
                                  <p:childTnLst>
                                    <p:set>
                                      <p:cBhvr>
                                        <p:cTn id="22" dur="1" fill="hold">
                                          <p:stCondLst>
                                            <p:cond delay="0"/>
                                          </p:stCondLst>
                                        </p:cTn>
                                        <p:tgtEl>
                                          <p:spTgt spid="9"/>
                                        </p:tgtEl>
                                        <p:attrNameLst>
                                          <p:attrName>style.visibility</p:attrName>
                                        </p:attrNameLst>
                                      </p:cBhvr>
                                      <p:to>
                                        <p:strVal val="visible"/>
                                      </p:to>
                                    </p:set>
                                    <p:anim by="(-#ppt_w*2)" calcmode="lin" valueType="num">
                                      <p:cBhvr rctx="PPT">
                                        <p:cTn id="23" dur="500" autoRev="1" fill="hold">
                                          <p:stCondLst>
                                            <p:cond delay="0"/>
                                          </p:stCondLst>
                                        </p:cTn>
                                        <p:tgtEl>
                                          <p:spTgt spid="9"/>
                                        </p:tgtEl>
                                        <p:attrNameLst>
                                          <p:attrName>ppt_w</p:attrName>
                                        </p:attrNameLst>
                                      </p:cBhvr>
                                    </p:anim>
                                    <p:anim by="(#ppt_w*0.50)" calcmode="lin" valueType="num">
                                      <p:cBhvr>
                                        <p:cTn id="24" dur="500" decel="50000" autoRev="1" fill="hold">
                                          <p:stCondLst>
                                            <p:cond delay="0"/>
                                          </p:stCondLst>
                                        </p:cTn>
                                        <p:tgtEl>
                                          <p:spTgt spid="9"/>
                                        </p:tgtEl>
                                        <p:attrNameLst>
                                          <p:attrName>ppt_x</p:attrName>
                                        </p:attrNameLst>
                                      </p:cBhvr>
                                    </p:anim>
                                    <p:anim from="(-#ppt_h/2)" to="(#ppt_y)" calcmode="lin" valueType="num">
                                      <p:cBhvr>
                                        <p:cTn id="25" dur="1000" fill="hold">
                                          <p:stCondLst>
                                            <p:cond delay="0"/>
                                          </p:stCondLst>
                                        </p:cTn>
                                        <p:tgtEl>
                                          <p:spTgt spid="9"/>
                                        </p:tgtEl>
                                        <p:attrNameLst>
                                          <p:attrName>ppt_y</p:attrName>
                                        </p:attrNameLst>
                                      </p:cBhvr>
                                    </p:anim>
                                    <p:animRot by="21600000">
                                      <p:cBhvr>
                                        <p:cTn id="26" dur="1000" fill="hold">
                                          <p:stCondLst>
                                            <p:cond delay="0"/>
                                          </p:stCondLst>
                                        </p:cTn>
                                        <p:tgtEl>
                                          <p:spTgt spid="9"/>
                                        </p:tgtEl>
                                        <p:attrNameLst>
                                          <p:attrName>r</p:attrName>
                                        </p:attrNameLst>
                                      </p:cBhvr>
                                    </p:animRot>
                                  </p:childTnLst>
                                </p:cTn>
                              </p:par>
                            </p:childTnLst>
                          </p:cTn>
                        </p:par>
                      </p:childTnLst>
                    </p:cTn>
                  </p:par>
                  <p:par>
                    <p:cTn id="27" fill="hold" nodeType="clickPar">
                      <p:stCondLst>
                        <p:cond delay="indefinite"/>
                      </p:stCondLst>
                      <p:childTnLst>
                        <p:par>
                          <p:cTn id="28" fill="hold" nodeType="withGroup">
                            <p:stCondLst>
                              <p:cond delay="0"/>
                            </p:stCondLst>
                            <p:childTnLst>
                              <p:par>
                                <p:cTn id="29" presetID="34" presetClass="entr" presetSubtype="0"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anim from="(-#ppt_w/2)" to="(#ppt_x)" calcmode="lin" valueType="num">
                                      <p:cBhvr>
                                        <p:cTn id="31" dur="600" fill="hold">
                                          <p:stCondLst>
                                            <p:cond delay="0"/>
                                          </p:stCondLst>
                                        </p:cTn>
                                        <p:tgtEl>
                                          <p:spTgt spid="10"/>
                                        </p:tgtEl>
                                        <p:attrNameLst>
                                          <p:attrName>ppt_x</p:attrName>
                                        </p:attrNameLst>
                                      </p:cBhvr>
                                    </p:anim>
                                    <p:anim from="0" to="-1.0" calcmode="lin" valueType="num">
                                      <p:cBhvr>
                                        <p:cTn id="32" dur="200" decel="50000" autoRev="1" fill="hold">
                                          <p:stCondLst>
                                            <p:cond delay="600"/>
                                          </p:stCondLst>
                                        </p:cTn>
                                        <p:tgtEl>
                                          <p:spTgt spid="10"/>
                                        </p:tgtEl>
                                        <p:attrNameLst>
                                          <p:attrName>xshear</p:attrName>
                                        </p:attrNameLst>
                                      </p:cBhvr>
                                    </p:anim>
                                    <p:animScale>
                                      <p:cBhvr>
                                        <p:cTn id="33" dur="200" decel="100000" autoRev="1" fill="hold">
                                          <p:stCondLst>
                                            <p:cond delay="600"/>
                                          </p:stCondLst>
                                        </p:cTn>
                                        <p:tgtEl>
                                          <p:spTgt spid="10"/>
                                        </p:tgtEl>
                                      </p:cBhvr>
                                      <p:from x="100000" y="100000"/>
                                      <p:to x="80000" y="100000"/>
                                    </p:animScale>
                                    <p:anim by="(#ppt_h/3+#ppt_w*0.1)" calcmode="lin" valueType="num">
                                      <p:cBhvr additive="sum">
                                        <p:cTn id="34" dur="200" decel="100000" autoRev="1" fill="hold">
                                          <p:stCondLst>
                                            <p:cond delay="600"/>
                                          </p:stCondLst>
                                        </p:cTn>
                                        <p:tgtEl>
                                          <p:spTgt spid="10"/>
                                        </p:tgtEl>
                                        <p:attrNameLst>
                                          <p:attrName>ppt_x</p:attrName>
                                        </p:attrNameLst>
                                      </p:cBhvr>
                                    </p:anim>
                                  </p:childTnLst>
                                </p:cTn>
                              </p:par>
                            </p:childTnLst>
                          </p:cTn>
                        </p:par>
                      </p:childTnLst>
                    </p:cTn>
                  </p:par>
                  <p:par>
                    <p:cTn id="35" fill="hold" nodeType="clickPar">
                      <p:stCondLst>
                        <p:cond delay="indefinite"/>
                      </p:stCondLst>
                      <p:childTnLst>
                        <p:par>
                          <p:cTn id="36" fill="hold" nodeType="withGroup">
                            <p:stCondLst>
                              <p:cond delay="0"/>
                            </p:stCondLst>
                            <p:childTnLst>
                              <p:par>
                                <p:cTn id="37" presetID="56" presetClass="entr" presetSubtype="0" fill="hold" grpId="0" nodeType="clickEffect">
                                  <p:stCondLst>
                                    <p:cond delay="0"/>
                                  </p:stCondLst>
                                  <p:iterate type="lt">
                                    <p:tmPct val="10000"/>
                                  </p:iterate>
                                  <p:childTnLst>
                                    <p:set>
                                      <p:cBhvr>
                                        <p:cTn id="38" dur="1" fill="hold">
                                          <p:stCondLst>
                                            <p:cond delay="0"/>
                                          </p:stCondLst>
                                        </p:cTn>
                                        <p:tgtEl>
                                          <p:spTgt spid="11"/>
                                        </p:tgtEl>
                                        <p:attrNameLst>
                                          <p:attrName>style.visibility</p:attrName>
                                        </p:attrNameLst>
                                      </p:cBhvr>
                                      <p:to>
                                        <p:strVal val="visible"/>
                                      </p:to>
                                    </p:set>
                                    <p:anim by="(-#ppt_w*2)" calcmode="lin" valueType="num">
                                      <p:cBhvr rctx="PPT">
                                        <p:cTn id="39" dur="500" autoRev="1" fill="hold">
                                          <p:stCondLst>
                                            <p:cond delay="0"/>
                                          </p:stCondLst>
                                        </p:cTn>
                                        <p:tgtEl>
                                          <p:spTgt spid="11"/>
                                        </p:tgtEl>
                                        <p:attrNameLst>
                                          <p:attrName>ppt_w</p:attrName>
                                        </p:attrNameLst>
                                      </p:cBhvr>
                                    </p:anim>
                                    <p:anim by="(#ppt_w*0.50)" calcmode="lin" valueType="num">
                                      <p:cBhvr>
                                        <p:cTn id="40" dur="500" decel="50000" autoRev="1" fill="hold">
                                          <p:stCondLst>
                                            <p:cond delay="0"/>
                                          </p:stCondLst>
                                        </p:cTn>
                                        <p:tgtEl>
                                          <p:spTgt spid="11"/>
                                        </p:tgtEl>
                                        <p:attrNameLst>
                                          <p:attrName>ppt_x</p:attrName>
                                        </p:attrNameLst>
                                      </p:cBhvr>
                                    </p:anim>
                                    <p:anim from="(-#ppt_h/2)" to="(#ppt_y)" calcmode="lin" valueType="num">
                                      <p:cBhvr>
                                        <p:cTn id="41" dur="1000" fill="hold">
                                          <p:stCondLst>
                                            <p:cond delay="0"/>
                                          </p:stCondLst>
                                        </p:cTn>
                                        <p:tgtEl>
                                          <p:spTgt spid="11"/>
                                        </p:tgtEl>
                                        <p:attrNameLst>
                                          <p:attrName>ppt_y</p:attrName>
                                        </p:attrNameLst>
                                      </p:cBhvr>
                                    </p:anim>
                                    <p:animRot by="21600000">
                                      <p:cBhvr>
                                        <p:cTn id="42" dur="1000" fill="hold">
                                          <p:stCondLst>
                                            <p:cond delay="0"/>
                                          </p:stCondLst>
                                        </p:cTn>
                                        <p:tgtEl>
                                          <p:spTgt spid="11"/>
                                        </p:tgtEl>
                                        <p:attrNameLst>
                                          <p:attrName>r</p:attrName>
                                        </p:attrNameLst>
                                      </p:cBhvr>
                                    </p:animRot>
                                  </p:childTnLst>
                                </p:cTn>
                              </p:par>
                            </p:childTnLst>
                          </p:cTn>
                        </p:par>
                      </p:childTnLst>
                    </p:cTn>
                  </p:par>
                  <p:par>
                    <p:cTn id="43" fill="hold" nodeType="clickPar">
                      <p:stCondLst>
                        <p:cond delay="indefinite"/>
                      </p:stCondLst>
                      <p:childTnLst>
                        <p:par>
                          <p:cTn id="44" fill="hold" nodeType="withGroup">
                            <p:stCondLst>
                              <p:cond delay="0"/>
                            </p:stCondLst>
                            <p:childTnLst>
                              <p:par>
                                <p:cTn id="45" presetID="34" presetClass="entr" presetSubtype="0" fill="hold" grpId="0" nodeType="clickEffect">
                                  <p:stCondLst>
                                    <p:cond delay="0"/>
                                  </p:stCondLst>
                                  <p:childTnLst>
                                    <p:set>
                                      <p:cBhvr>
                                        <p:cTn id="46" dur="1" fill="hold">
                                          <p:stCondLst>
                                            <p:cond delay="0"/>
                                          </p:stCondLst>
                                        </p:cTn>
                                        <p:tgtEl>
                                          <p:spTgt spid="12"/>
                                        </p:tgtEl>
                                        <p:attrNameLst>
                                          <p:attrName>style.visibility</p:attrName>
                                        </p:attrNameLst>
                                      </p:cBhvr>
                                      <p:to>
                                        <p:strVal val="visible"/>
                                      </p:to>
                                    </p:set>
                                    <p:anim from="(-#ppt_w/2)" to="(#ppt_x)" calcmode="lin" valueType="num">
                                      <p:cBhvr>
                                        <p:cTn id="47" dur="600" fill="hold">
                                          <p:stCondLst>
                                            <p:cond delay="0"/>
                                          </p:stCondLst>
                                        </p:cTn>
                                        <p:tgtEl>
                                          <p:spTgt spid="12"/>
                                        </p:tgtEl>
                                        <p:attrNameLst>
                                          <p:attrName>ppt_x</p:attrName>
                                        </p:attrNameLst>
                                      </p:cBhvr>
                                    </p:anim>
                                    <p:anim from="0" to="-1.0" calcmode="lin" valueType="num">
                                      <p:cBhvr>
                                        <p:cTn id="48" dur="200" decel="50000" autoRev="1" fill="hold">
                                          <p:stCondLst>
                                            <p:cond delay="600"/>
                                          </p:stCondLst>
                                        </p:cTn>
                                        <p:tgtEl>
                                          <p:spTgt spid="12"/>
                                        </p:tgtEl>
                                        <p:attrNameLst>
                                          <p:attrName>xshear</p:attrName>
                                        </p:attrNameLst>
                                      </p:cBhvr>
                                    </p:anim>
                                    <p:animScale>
                                      <p:cBhvr>
                                        <p:cTn id="49" dur="200" decel="100000" autoRev="1" fill="hold">
                                          <p:stCondLst>
                                            <p:cond delay="600"/>
                                          </p:stCondLst>
                                        </p:cTn>
                                        <p:tgtEl>
                                          <p:spTgt spid="12"/>
                                        </p:tgtEl>
                                      </p:cBhvr>
                                      <p:from x="100000" y="100000"/>
                                      <p:to x="80000" y="100000"/>
                                    </p:animScale>
                                    <p:anim by="(#ppt_h/3+#ppt_w*0.1)" calcmode="lin" valueType="num">
                                      <p:cBhvr additive="sum">
                                        <p:cTn id="50" dur="200" decel="100000" autoRev="1" fill="hold">
                                          <p:stCondLst>
                                            <p:cond delay="600"/>
                                          </p:stCondLst>
                                        </p:cTn>
                                        <p:tgtEl>
                                          <p:spTgt spid="12"/>
                                        </p:tgtEl>
                                        <p:attrNameLst>
                                          <p:attrName>ppt_x</p:attrName>
                                        </p:attrNameLst>
                                      </p:cBhvr>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3" presetClass="entr" presetSubtype="10" fill="hold" grpId="0" nodeType="clickEffect">
                                  <p:stCondLst>
                                    <p:cond delay="0"/>
                                  </p:stCondLst>
                                  <p:childTnLst>
                                    <p:set>
                                      <p:cBhvr>
                                        <p:cTn id="54" dur="1" fill="hold">
                                          <p:stCondLst>
                                            <p:cond delay="0"/>
                                          </p:stCondLst>
                                        </p:cTn>
                                        <p:tgtEl>
                                          <p:spTgt spid="15"/>
                                        </p:tgtEl>
                                        <p:attrNameLst>
                                          <p:attrName>style.visibility</p:attrName>
                                        </p:attrNameLst>
                                      </p:cBhvr>
                                      <p:to>
                                        <p:strVal val="visible"/>
                                      </p:to>
                                    </p:set>
                                    <p:animEffect transition="in" filter="blinds(horizontal)">
                                      <p:cBhvr>
                                        <p:cTn id="55" dur="500"/>
                                        <p:tgtEl>
                                          <p:spTgt spid="15"/>
                                        </p:tgtEl>
                                      </p:cBhvr>
                                    </p:animEffect>
                                  </p:childTnLst>
                                </p:cTn>
                              </p:par>
                            </p:childTnLst>
                          </p:cTn>
                        </p:par>
                      </p:childTnLst>
                    </p:cTn>
                  </p:par>
                  <p:par>
                    <p:cTn id="56" fill="hold" nodeType="clickPar">
                      <p:stCondLst>
                        <p:cond delay="indefinite"/>
                      </p:stCondLst>
                      <p:childTnLst>
                        <p:par>
                          <p:cTn id="57" fill="hold" nodeType="withGroup">
                            <p:stCondLst>
                              <p:cond delay="0"/>
                            </p:stCondLst>
                            <p:childTnLst>
                              <p:par>
                                <p:cTn id="58" presetID="3" presetClass="entr" presetSubtype="10" fill="hold" grpId="0" nodeType="clickEffect">
                                  <p:stCondLst>
                                    <p:cond delay="0"/>
                                  </p:stCondLst>
                                  <p:childTnLst>
                                    <p:set>
                                      <p:cBhvr>
                                        <p:cTn id="59" dur="1" fill="hold">
                                          <p:stCondLst>
                                            <p:cond delay="0"/>
                                          </p:stCondLst>
                                        </p:cTn>
                                        <p:tgtEl>
                                          <p:spTgt spid="17"/>
                                        </p:tgtEl>
                                        <p:attrNameLst>
                                          <p:attrName>style.visibility</p:attrName>
                                        </p:attrNameLst>
                                      </p:cBhvr>
                                      <p:to>
                                        <p:strVal val="visible"/>
                                      </p:to>
                                    </p:set>
                                    <p:animEffect transition="in" filter="blinds(horizontal)">
                                      <p:cBhvr>
                                        <p:cTn id="60" dur="500"/>
                                        <p:tgtEl>
                                          <p:spTgt spid="17"/>
                                        </p:tgtEl>
                                      </p:cBhvr>
                                    </p:animEffect>
                                  </p:childTnLst>
                                </p:cTn>
                              </p:par>
                            </p:childTnLst>
                          </p:cTn>
                        </p:par>
                      </p:childTnLst>
                    </p:cTn>
                  </p:par>
                  <p:par>
                    <p:cTn id="61" fill="hold" nodeType="clickPar">
                      <p:stCondLst>
                        <p:cond delay="indefinite"/>
                      </p:stCondLst>
                      <p:childTnLst>
                        <p:par>
                          <p:cTn id="62" fill="hold" nodeType="withGroup">
                            <p:stCondLst>
                              <p:cond delay="0"/>
                            </p:stCondLst>
                            <p:childTnLst>
                              <p:par>
                                <p:cTn id="63" presetID="2" presetClass="exit" presetSubtype="4" fill="hold" grpId="1" nodeType="clickEffect">
                                  <p:stCondLst>
                                    <p:cond delay="0"/>
                                  </p:stCondLst>
                                  <p:childTnLst>
                                    <p:anim calcmode="lin" valueType="num">
                                      <p:cBhvr additive="base">
                                        <p:cTn id="64" dur="500"/>
                                        <p:tgtEl>
                                          <p:spTgt spid="15"/>
                                        </p:tgtEl>
                                        <p:attrNameLst>
                                          <p:attrName>ppt_x</p:attrName>
                                        </p:attrNameLst>
                                      </p:cBhvr>
                                      <p:tavLst>
                                        <p:tav tm="0">
                                          <p:val>
                                            <p:strVal val="ppt_x"/>
                                          </p:val>
                                        </p:tav>
                                        <p:tav tm="100000">
                                          <p:val>
                                            <p:strVal val="ppt_x"/>
                                          </p:val>
                                        </p:tav>
                                      </p:tavLst>
                                    </p:anim>
                                    <p:anim calcmode="lin" valueType="num">
                                      <p:cBhvr additive="base">
                                        <p:cTn id="65" dur="500"/>
                                        <p:tgtEl>
                                          <p:spTgt spid="15"/>
                                        </p:tgtEl>
                                        <p:attrNameLst>
                                          <p:attrName>ppt_y</p:attrName>
                                        </p:attrNameLst>
                                      </p:cBhvr>
                                      <p:tavLst>
                                        <p:tav tm="0">
                                          <p:val>
                                            <p:strVal val="ppt_y"/>
                                          </p:val>
                                        </p:tav>
                                        <p:tav tm="100000">
                                          <p:val>
                                            <p:strVal val="1+ppt_h/2"/>
                                          </p:val>
                                        </p:tav>
                                      </p:tavLst>
                                    </p:anim>
                                    <p:set>
                                      <p:cBhvr>
                                        <p:cTn id="66" dur="1" fill="hold">
                                          <p:stCondLst>
                                            <p:cond delay="499"/>
                                          </p:stCondLst>
                                        </p:cTn>
                                        <p:tgtEl>
                                          <p:spTgt spid="15"/>
                                        </p:tgtEl>
                                        <p:attrNameLst>
                                          <p:attrName>style.visibility</p:attrName>
                                        </p:attrNameLst>
                                      </p:cBhvr>
                                      <p:to>
                                        <p:strVal val="hidden"/>
                                      </p:to>
                                    </p:set>
                                  </p:childTnLst>
                                </p:cTn>
                              </p:par>
                            </p:childTnLst>
                          </p:cTn>
                        </p:par>
                      </p:childTnLst>
                    </p:cTn>
                  </p:par>
                  <p:par>
                    <p:cTn id="67" fill="hold" nodeType="clickPar">
                      <p:stCondLst>
                        <p:cond delay="indefinite"/>
                      </p:stCondLst>
                      <p:childTnLst>
                        <p:par>
                          <p:cTn id="68" fill="hold" nodeType="withGroup">
                            <p:stCondLst>
                              <p:cond delay="0"/>
                            </p:stCondLst>
                            <p:childTnLst>
                              <p:par>
                                <p:cTn id="69" presetID="2" presetClass="exit" presetSubtype="4" fill="hold" grpId="1" nodeType="clickEffect">
                                  <p:stCondLst>
                                    <p:cond delay="0"/>
                                  </p:stCondLst>
                                  <p:childTnLst>
                                    <p:anim calcmode="lin" valueType="num">
                                      <p:cBhvr additive="base">
                                        <p:cTn id="70" dur="500"/>
                                        <p:tgtEl>
                                          <p:spTgt spid="17"/>
                                        </p:tgtEl>
                                        <p:attrNameLst>
                                          <p:attrName>ppt_x</p:attrName>
                                        </p:attrNameLst>
                                      </p:cBhvr>
                                      <p:tavLst>
                                        <p:tav tm="0">
                                          <p:val>
                                            <p:strVal val="ppt_x"/>
                                          </p:val>
                                        </p:tav>
                                        <p:tav tm="100000">
                                          <p:val>
                                            <p:strVal val="ppt_x"/>
                                          </p:val>
                                        </p:tav>
                                      </p:tavLst>
                                    </p:anim>
                                    <p:anim calcmode="lin" valueType="num">
                                      <p:cBhvr additive="base">
                                        <p:cTn id="71" dur="500"/>
                                        <p:tgtEl>
                                          <p:spTgt spid="17"/>
                                        </p:tgtEl>
                                        <p:attrNameLst>
                                          <p:attrName>ppt_y</p:attrName>
                                        </p:attrNameLst>
                                      </p:cBhvr>
                                      <p:tavLst>
                                        <p:tav tm="0">
                                          <p:val>
                                            <p:strVal val="ppt_y"/>
                                          </p:val>
                                        </p:tav>
                                        <p:tav tm="100000">
                                          <p:val>
                                            <p:strVal val="1+ppt_h/2"/>
                                          </p:val>
                                        </p:tav>
                                      </p:tavLst>
                                    </p:anim>
                                    <p:set>
                                      <p:cBhvr>
                                        <p:cTn id="72" dur="1" fill="hold">
                                          <p:stCondLst>
                                            <p:cond delay="499"/>
                                          </p:stCondLst>
                                        </p:cTn>
                                        <p:tgtEl>
                                          <p:spTgt spid="17"/>
                                        </p:tgtEl>
                                        <p:attrNameLst>
                                          <p:attrName>style.visibility</p:attrName>
                                        </p:attrNameLst>
                                      </p:cBhvr>
                                      <p:to>
                                        <p:strVal val="hidden"/>
                                      </p:to>
                                    </p:set>
                                  </p:childTnLst>
                                </p:cTn>
                              </p:par>
                            </p:childTnLst>
                          </p:cTn>
                        </p:par>
                      </p:childTnLst>
                    </p:cTn>
                  </p:par>
                  <p:par>
                    <p:cTn id="73" fill="hold" nodeType="clickPar">
                      <p:stCondLst>
                        <p:cond delay="indefinite"/>
                      </p:stCondLst>
                      <p:childTnLst>
                        <p:par>
                          <p:cTn id="74" fill="hold" nodeType="withGroup">
                            <p:stCondLst>
                              <p:cond delay="0"/>
                            </p:stCondLst>
                            <p:childTnLst>
                              <p:par>
                                <p:cTn id="75" presetID="26" presetClass="entr" presetSubtype="0" fill="hold" nodeType="clickEffect">
                                  <p:stCondLst>
                                    <p:cond delay="0"/>
                                  </p:stCondLst>
                                  <p:childTnLst>
                                    <p:set>
                                      <p:cBhvr>
                                        <p:cTn id="76" dur="1" fill="hold">
                                          <p:stCondLst>
                                            <p:cond delay="0"/>
                                          </p:stCondLst>
                                        </p:cTn>
                                        <p:tgtEl>
                                          <p:spTgt spid="18"/>
                                        </p:tgtEl>
                                        <p:attrNameLst>
                                          <p:attrName>style.visibility</p:attrName>
                                        </p:attrNameLst>
                                      </p:cBhvr>
                                      <p:to>
                                        <p:strVal val="visible"/>
                                      </p:to>
                                    </p:set>
                                    <p:animEffect transition="in" filter="wipe(down)">
                                      <p:cBhvr>
                                        <p:cTn id="77" dur="580">
                                          <p:stCondLst>
                                            <p:cond delay="0"/>
                                          </p:stCondLst>
                                        </p:cTn>
                                        <p:tgtEl>
                                          <p:spTgt spid="18"/>
                                        </p:tgtEl>
                                      </p:cBhvr>
                                    </p:animEffect>
                                    <p:anim calcmode="lin" valueType="num">
                                      <p:cBhvr>
                                        <p:cTn id="78" dur="1822" tmFilter="0,0; 0.14,0.36; 0.43,0.73; 0.71,0.91; 1.0,1.0">
                                          <p:stCondLst>
                                            <p:cond delay="0"/>
                                          </p:stCondLst>
                                        </p:cTn>
                                        <p:tgtEl>
                                          <p:spTgt spid="18"/>
                                        </p:tgtEl>
                                        <p:attrNameLst>
                                          <p:attrName>ppt_x</p:attrName>
                                        </p:attrNameLst>
                                      </p:cBhvr>
                                      <p:tavLst>
                                        <p:tav tm="0">
                                          <p:val>
                                            <p:strVal val="#ppt_x-0.25"/>
                                          </p:val>
                                        </p:tav>
                                        <p:tav tm="100000">
                                          <p:val>
                                            <p:strVal val="#ppt_x"/>
                                          </p:val>
                                        </p:tav>
                                      </p:tavLst>
                                    </p:anim>
                                    <p:anim calcmode="lin" valueType="num">
                                      <p:cBhvr>
                                        <p:cTn id="79" dur="664" tmFilter="0.0,0.0; 0.25,0.07; 0.50,0.2; 0.75,0.467; 1.0,1.0">
                                          <p:stCondLst>
                                            <p:cond delay="0"/>
                                          </p:stCondLst>
                                        </p:cTn>
                                        <p:tgtEl>
                                          <p:spTgt spid="18"/>
                                        </p:tgtEl>
                                        <p:attrNameLst>
                                          <p:attrName>ppt_y</p:attrName>
                                        </p:attrNameLst>
                                      </p:cBhvr>
                                      <p:tavLst>
                                        <p:tav tm="0" fmla="#ppt_y-sin(pi*$)/3">
                                          <p:val>
                                            <p:fltVal val="0.5"/>
                                          </p:val>
                                        </p:tav>
                                        <p:tav tm="100000">
                                          <p:val>
                                            <p:fltVal val="1"/>
                                          </p:val>
                                        </p:tav>
                                      </p:tavLst>
                                    </p:anim>
                                    <p:anim calcmode="lin" valueType="num">
                                      <p:cBhvr>
                                        <p:cTn id="80" dur="664" tmFilter="0, 0; 0.125,0.2665; 0.25,0.4; 0.375,0.465; 0.5,0.5;  0.625,0.535; 0.75,0.6; 0.875,0.7335; 1,1">
                                          <p:stCondLst>
                                            <p:cond delay="664"/>
                                          </p:stCondLst>
                                        </p:cTn>
                                        <p:tgtEl>
                                          <p:spTgt spid="18"/>
                                        </p:tgtEl>
                                        <p:attrNameLst>
                                          <p:attrName>ppt_y</p:attrName>
                                        </p:attrNameLst>
                                      </p:cBhvr>
                                      <p:tavLst>
                                        <p:tav tm="0" fmla="#ppt_y-sin(pi*$)/9">
                                          <p:val>
                                            <p:fltVal val="0"/>
                                          </p:val>
                                        </p:tav>
                                        <p:tav tm="100000">
                                          <p:val>
                                            <p:fltVal val="1"/>
                                          </p:val>
                                        </p:tav>
                                      </p:tavLst>
                                    </p:anim>
                                    <p:anim calcmode="lin" valueType="num">
                                      <p:cBhvr>
                                        <p:cTn id="81" dur="332" tmFilter="0, 0; 0.125,0.2665; 0.25,0.4; 0.375,0.465; 0.5,0.5;  0.625,0.535; 0.75,0.6; 0.875,0.7335; 1,1">
                                          <p:stCondLst>
                                            <p:cond delay="1324"/>
                                          </p:stCondLst>
                                        </p:cTn>
                                        <p:tgtEl>
                                          <p:spTgt spid="18"/>
                                        </p:tgtEl>
                                        <p:attrNameLst>
                                          <p:attrName>ppt_y</p:attrName>
                                        </p:attrNameLst>
                                      </p:cBhvr>
                                      <p:tavLst>
                                        <p:tav tm="0" fmla="#ppt_y-sin(pi*$)/27">
                                          <p:val>
                                            <p:fltVal val="0"/>
                                          </p:val>
                                        </p:tav>
                                        <p:tav tm="100000">
                                          <p:val>
                                            <p:fltVal val="1"/>
                                          </p:val>
                                        </p:tav>
                                      </p:tavLst>
                                    </p:anim>
                                    <p:anim calcmode="lin" valueType="num">
                                      <p:cBhvr>
                                        <p:cTn id="82" dur="164" tmFilter="0, 0; 0.125,0.2665; 0.25,0.4; 0.375,0.465; 0.5,0.5;  0.625,0.535; 0.75,0.6; 0.875,0.7335; 1,1">
                                          <p:stCondLst>
                                            <p:cond delay="1656"/>
                                          </p:stCondLst>
                                        </p:cTn>
                                        <p:tgtEl>
                                          <p:spTgt spid="18"/>
                                        </p:tgtEl>
                                        <p:attrNameLst>
                                          <p:attrName>ppt_y</p:attrName>
                                        </p:attrNameLst>
                                      </p:cBhvr>
                                      <p:tavLst>
                                        <p:tav tm="0" fmla="#ppt_y-sin(pi*$)/81">
                                          <p:val>
                                            <p:fltVal val="0"/>
                                          </p:val>
                                        </p:tav>
                                        <p:tav tm="100000">
                                          <p:val>
                                            <p:fltVal val="1"/>
                                          </p:val>
                                        </p:tav>
                                      </p:tavLst>
                                    </p:anim>
                                    <p:animScale>
                                      <p:cBhvr>
                                        <p:cTn id="83" dur="26">
                                          <p:stCondLst>
                                            <p:cond delay="650"/>
                                          </p:stCondLst>
                                        </p:cTn>
                                        <p:tgtEl>
                                          <p:spTgt spid="18"/>
                                        </p:tgtEl>
                                      </p:cBhvr>
                                      <p:to x="100000" y="60000"/>
                                    </p:animScale>
                                    <p:animScale>
                                      <p:cBhvr>
                                        <p:cTn id="84" dur="166" decel="50000">
                                          <p:stCondLst>
                                            <p:cond delay="676"/>
                                          </p:stCondLst>
                                        </p:cTn>
                                        <p:tgtEl>
                                          <p:spTgt spid="18"/>
                                        </p:tgtEl>
                                      </p:cBhvr>
                                      <p:to x="100000" y="100000"/>
                                    </p:animScale>
                                    <p:animScale>
                                      <p:cBhvr>
                                        <p:cTn id="85" dur="26">
                                          <p:stCondLst>
                                            <p:cond delay="1312"/>
                                          </p:stCondLst>
                                        </p:cTn>
                                        <p:tgtEl>
                                          <p:spTgt spid="18"/>
                                        </p:tgtEl>
                                      </p:cBhvr>
                                      <p:to x="100000" y="80000"/>
                                    </p:animScale>
                                    <p:animScale>
                                      <p:cBhvr>
                                        <p:cTn id="86" dur="166" decel="50000">
                                          <p:stCondLst>
                                            <p:cond delay="1338"/>
                                          </p:stCondLst>
                                        </p:cTn>
                                        <p:tgtEl>
                                          <p:spTgt spid="18"/>
                                        </p:tgtEl>
                                      </p:cBhvr>
                                      <p:to x="100000" y="100000"/>
                                    </p:animScale>
                                    <p:animScale>
                                      <p:cBhvr>
                                        <p:cTn id="87" dur="26">
                                          <p:stCondLst>
                                            <p:cond delay="1642"/>
                                          </p:stCondLst>
                                        </p:cTn>
                                        <p:tgtEl>
                                          <p:spTgt spid="18"/>
                                        </p:tgtEl>
                                      </p:cBhvr>
                                      <p:to x="100000" y="90000"/>
                                    </p:animScale>
                                    <p:animScale>
                                      <p:cBhvr>
                                        <p:cTn id="88" dur="166" decel="50000">
                                          <p:stCondLst>
                                            <p:cond delay="1668"/>
                                          </p:stCondLst>
                                        </p:cTn>
                                        <p:tgtEl>
                                          <p:spTgt spid="18"/>
                                        </p:tgtEl>
                                      </p:cBhvr>
                                      <p:to x="100000" y="100000"/>
                                    </p:animScale>
                                    <p:animScale>
                                      <p:cBhvr>
                                        <p:cTn id="89" dur="26">
                                          <p:stCondLst>
                                            <p:cond delay="1808"/>
                                          </p:stCondLst>
                                        </p:cTn>
                                        <p:tgtEl>
                                          <p:spTgt spid="18"/>
                                        </p:tgtEl>
                                      </p:cBhvr>
                                      <p:to x="100000" y="95000"/>
                                    </p:animScale>
                                    <p:animScale>
                                      <p:cBhvr>
                                        <p:cTn id="90" dur="166" decel="50000">
                                          <p:stCondLst>
                                            <p:cond delay="1834"/>
                                          </p:stCondLst>
                                        </p:cTn>
                                        <p:tgtEl>
                                          <p:spTgt spid="18"/>
                                        </p:tgtEl>
                                      </p:cBhvr>
                                      <p:to x="100000" y="100000"/>
                                    </p:animScale>
                                  </p:childTnLst>
                                </p:cTn>
                              </p:par>
                            </p:childTnLst>
                          </p:cTn>
                        </p:par>
                      </p:childTnLst>
                    </p:cTn>
                  </p:par>
                  <p:par>
                    <p:cTn id="91" fill="hold" nodeType="clickPar">
                      <p:stCondLst>
                        <p:cond delay="indefinite"/>
                      </p:stCondLst>
                      <p:childTnLst>
                        <p:par>
                          <p:cTn id="92" fill="hold" nodeType="withGroup">
                            <p:stCondLst>
                              <p:cond delay="0"/>
                            </p:stCondLst>
                            <p:childTnLst>
                              <p:par>
                                <p:cTn id="93" presetID="56" presetClass="entr" presetSubtype="0" fill="hold" nodeType="clickEffect">
                                  <p:stCondLst>
                                    <p:cond delay="0"/>
                                  </p:stCondLst>
                                  <p:iterate type="lt">
                                    <p:tmPct val="10000"/>
                                  </p:iterate>
                                  <p:childTnLst>
                                    <p:set>
                                      <p:cBhvr>
                                        <p:cTn id="94" dur="1" fill="hold">
                                          <p:stCondLst>
                                            <p:cond delay="0"/>
                                          </p:stCondLst>
                                        </p:cTn>
                                        <p:tgtEl>
                                          <p:spTgt spid="19"/>
                                        </p:tgtEl>
                                        <p:attrNameLst>
                                          <p:attrName>style.visibility</p:attrName>
                                        </p:attrNameLst>
                                      </p:cBhvr>
                                      <p:to>
                                        <p:strVal val="visible"/>
                                      </p:to>
                                    </p:set>
                                    <p:anim by="(-#ppt_w*2)" calcmode="lin" valueType="num">
                                      <p:cBhvr rctx="PPT">
                                        <p:cTn id="95" dur="500" autoRev="1" fill="hold">
                                          <p:stCondLst>
                                            <p:cond delay="0"/>
                                          </p:stCondLst>
                                        </p:cTn>
                                        <p:tgtEl>
                                          <p:spTgt spid="19"/>
                                        </p:tgtEl>
                                        <p:attrNameLst>
                                          <p:attrName>ppt_w</p:attrName>
                                        </p:attrNameLst>
                                      </p:cBhvr>
                                    </p:anim>
                                    <p:anim by="(#ppt_w*0.50)" calcmode="lin" valueType="num">
                                      <p:cBhvr>
                                        <p:cTn id="96" dur="500" decel="50000" autoRev="1" fill="hold">
                                          <p:stCondLst>
                                            <p:cond delay="0"/>
                                          </p:stCondLst>
                                        </p:cTn>
                                        <p:tgtEl>
                                          <p:spTgt spid="19"/>
                                        </p:tgtEl>
                                        <p:attrNameLst>
                                          <p:attrName>ppt_x</p:attrName>
                                        </p:attrNameLst>
                                      </p:cBhvr>
                                    </p:anim>
                                    <p:anim from="(-#ppt_h/2)" to="(#ppt_y)" calcmode="lin" valueType="num">
                                      <p:cBhvr>
                                        <p:cTn id="97" dur="1000" fill="hold">
                                          <p:stCondLst>
                                            <p:cond delay="0"/>
                                          </p:stCondLst>
                                        </p:cTn>
                                        <p:tgtEl>
                                          <p:spTgt spid="19"/>
                                        </p:tgtEl>
                                        <p:attrNameLst>
                                          <p:attrName>ppt_y</p:attrName>
                                        </p:attrNameLst>
                                      </p:cBhvr>
                                    </p:anim>
                                    <p:animRot by="21600000">
                                      <p:cBhvr>
                                        <p:cTn id="98" dur="1000" fill="hold">
                                          <p:stCondLst>
                                            <p:cond delay="0"/>
                                          </p:stCondLst>
                                        </p:cTn>
                                        <p:tgtEl>
                                          <p:spTgt spid="19"/>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0" grpId="0" animBg="1"/>
      <p:bldP spid="8" grpId="0" animBg="1"/>
      <p:bldP spid="11" grpId="0" animBg="1"/>
      <p:bldP spid="15" grpId="0" animBg="1"/>
      <p:bldP spid="15" grpId="1" animBg="1"/>
      <p:bldP spid="17" grpId="0" animBg="1"/>
      <p:bldP spid="17" grpId="1"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0" y="0"/>
            <a:ext cx="8229600" cy="1139825"/>
          </a:xfrm>
        </p:spPr>
        <p:txBody>
          <a:bodyPr/>
          <a:lstStyle/>
          <a:p>
            <a:pPr>
              <a:defRPr/>
            </a:pPr>
            <a:r>
              <a:rPr lang="it-IT" dirty="0" smtClean="0"/>
              <a:t>Cass. civ. 24791/2008</a:t>
            </a:r>
            <a:endParaRPr lang="it-IT" dirty="0"/>
          </a:p>
        </p:txBody>
      </p:sp>
      <p:sp>
        <p:nvSpPr>
          <p:cNvPr id="3" name="Segnaposto contenuto 2"/>
          <p:cNvSpPr>
            <a:spLocks noGrp="1"/>
          </p:cNvSpPr>
          <p:nvPr>
            <p:ph idx="1"/>
          </p:nvPr>
        </p:nvSpPr>
        <p:spPr>
          <a:xfrm>
            <a:off x="285750" y="1071563"/>
            <a:ext cx="8643938" cy="2717477"/>
          </a:xfrm>
        </p:spPr>
        <p:txBody>
          <a:bodyPr/>
          <a:lstStyle/>
          <a:p>
            <a:pPr>
              <a:defRPr/>
            </a:pPr>
            <a:r>
              <a:rPr lang="it-IT" dirty="0" smtClean="0">
                <a:solidFill>
                  <a:schemeClr val="tx1">
                    <a:lumMod val="10000"/>
                  </a:schemeClr>
                </a:solidFill>
              </a:rPr>
              <a:t>La responsabilità del medico ha natura contrattuale e trova fondamento nel c.d. contatto sociale, che assurge a fonte di un rapporto obbligatorio, modellato sul contratto d’opera professionale </a:t>
            </a:r>
            <a:endParaRPr lang="it-IT" dirty="0">
              <a:solidFill>
                <a:schemeClr val="tx1">
                  <a:lumMod val="10000"/>
                </a:schemeClr>
              </a:solidFill>
            </a:endParaRPr>
          </a:p>
        </p:txBody>
      </p:sp>
      <p:sp>
        <p:nvSpPr>
          <p:cNvPr id="6" name="Segnaposto numero diapositiva 5"/>
          <p:cNvSpPr>
            <a:spLocks noGrp="1"/>
          </p:cNvSpPr>
          <p:nvPr>
            <p:ph type="sldNum" sz="quarter" idx="12"/>
          </p:nvPr>
        </p:nvSpPr>
        <p:spPr/>
        <p:txBody>
          <a:bodyPr/>
          <a:lstStyle/>
          <a:p>
            <a:pPr>
              <a:defRPr/>
            </a:pPr>
            <a:fld id="{B062A978-0E16-4A15-9C2F-96BC71D839A4}" type="slidenum">
              <a:rPr lang="it-IT" smtClean="0"/>
              <a:pPr>
                <a:defRPr/>
              </a:pPr>
              <a:t>5</a:t>
            </a:fld>
            <a:endParaRPr lang="it-IT"/>
          </a:p>
        </p:txBody>
      </p:sp>
      <p:sp>
        <p:nvSpPr>
          <p:cNvPr id="5" name="Segnaposto contenuto 2"/>
          <p:cNvSpPr txBox="1">
            <a:spLocks/>
          </p:cNvSpPr>
          <p:nvPr/>
        </p:nvSpPr>
        <p:spPr>
          <a:xfrm>
            <a:off x="486111" y="4005064"/>
            <a:ext cx="8643938" cy="2285429"/>
          </a:xfrm>
          <a:prstGeom prst="rect">
            <a:avLst/>
          </a:prstGeom>
        </p:spPr>
        <p:txBody>
          <a:bodyPr>
            <a:normAutofit/>
          </a:bodyPr>
          <a:lst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a:lstStyle>
          <a:p>
            <a:pPr>
              <a:defRPr/>
            </a:pPr>
            <a:r>
              <a:rPr lang="it-IT" dirty="0" smtClean="0">
                <a:solidFill>
                  <a:schemeClr val="tx1">
                    <a:lumMod val="10000"/>
                  </a:schemeClr>
                </a:solidFill>
              </a:rPr>
              <a:t>Sgretolata la categoria obbligazioni di mezzo/risultato: è sempre un 1218 c.c.</a:t>
            </a:r>
          </a:p>
          <a:p>
            <a:pPr>
              <a:defRPr/>
            </a:pPr>
            <a:r>
              <a:rPr lang="it-IT" dirty="0" smtClean="0">
                <a:solidFill>
                  <a:schemeClr val="tx1">
                    <a:lumMod val="10000"/>
                  </a:schemeClr>
                </a:solidFill>
              </a:rPr>
              <a:t>Costruzione da estendere anche alla chirurgia estetica </a:t>
            </a:r>
            <a:endParaRPr lang="it-IT" dirty="0">
              <a:solidFill>
                <a:schemeClr val="tx1">
                  <a:lumMod val="10000"/>
                </a:schemeClr>
              </a:solidFill>
            </a:endParaRPr>
          </a:p>
        </p:txBody>
      </p:sp>
    </p:spTree>
  </p:cSld>
  <p:clrMapOvr>
    <a:masterClrMapping/>
  </p:clrMapOvr>
  <mc:AlternateContent xmlns:mc="http://schemas.openxmlformats.org/markup-compatibility/2006" xmlns:p14="http://schemas.microsoft.com/office/powerpoint/2010/main">
    <mc:Choice Requires="p14">
      <p:transition spd="slow" p14:dur="1600">
        <p:blinds dir="vert"/>
        <p:sndAc>
          <p:stSnd>
            <p:snd r:embed="rId2" name="chimes.wav"/>
          </p:stSnd>
        </p:sndAc>
      </p:transition>
    </mc:Choice>
    <mc:Fallback xmlns="">
      <p:transition spd="slow">
        <p:blinds dir="vert"/>
        <p:sndAc>
          <p:stSnd>
            <p:snd r:embed="rId3" name="chimes.wav"/>
          </p:stSnd>
        </p:sndAc>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style>
          <a:lnRef idx="1">
            <a:schemeClr val="accent4"/>
          </a:lnRef>
          <a:fillRef idx="2">
            <a:schemeClr val="accent4"/>
          </a:fillRef>
          <a:effectRef idx="1">
            <a:schemeClr val="accent4"/>
          </a:effectRef>
          <a:fontRef idx="minor">
            <a:schemeClr val="dk1"/>
          </a:fontRef>
        </p:style>
        <p:txBody>
          <a:bodyPr/>
          <a:lstStyle/>
          <a:p>
            <a:r>
              <a:rPr lang="it-IT" dirty="0" smtClean="0"/>
              <a:t>… IERI?</a:t>
            </a:r>
            <a:endParaRPr lang="it-IT" dirty="0"/>
          </a:p>
        </p:txBody>
      </p:sp>
      <p:sp>
        <p:nvSpPr>
          <p:cNvPr id="3" name="Segnaposto contenuto 2"/>
          <p:cNvSpPr>
            <a:spLocks noGrp="1"/>
          </p:cNvSpPr>
          <p:nvPr>
            <p:ph idx="1"/>
          </p:nvPr>
        </p:nvSpPr>
        <p:spPr/>
        <p:txBody>
          <a:bodyPr/>
          <a:lstStyle/>
          <a:p>
            <a:pPr marL="82296" indent="0" algn="ctr">
              <a:buNone/>
            </a:pPr>
            <a:endParaRPr lang="it-IT" dirty="0" smtClean="0"/>
          </a:p>
          <a:p>
            <a:pPr marL="82296" indent="0" algn="ctr">
              <a:buNone/>
            </a:pPr>
            <a:r>
              <a:rPr lang="it-IT" dirty="0" smtClean="0"/>
              <a:t>responsabilità </a:t>
            </a:r>
            <a:r>
              <a:rPr lang="it-IT" dirty="0"/>
              <a:t>extracontrattuale del </a:t>
            </a:r>
            <a:r>
              <a:rPr lang="it-IT" dirty="0" smtClean="0"/>
              <a:t>medico, dipendente ospedaliero</a:t>
            </a:r>
          </a:p>
          <a:p>
            <a:pPr marL="82296" indent="0" algn="ctr">
              <a:buNone/>
            </a:pPr>
            <a:endParaRPr lang="it-IT" dirty="0" smtClean="0"/>
          </a:p>
          <a:p>
            <a:pPr marL="82296" indent="0" algn="ctr">
              <a:buNone/>
            </a:pPr>
            <a:r>
              <a:rPr lang="fr-FR" dirty="0"/>
              <a:t>Cass. civ., Sez. III, 13/03/1998, n. 2750</a:t>
            </a:r>
          </a:p>
          <a:p>
            <a:pPr marL="82296" indent="0" algn="ctr">
              <a:buNone/>
            </a:pPr>
            <a:r>
              <a:rPr lang="fr-FR" dirty="0"/>
              <a:t>Cass. civ., Sez. III, 20/11/1998, n. 11743</a:t>
            </a:r>
          </a:p>
          <a:p>
            <a:pPr marL="82296" indent="0">
              <a:buNone/>
            </a:pPr>
            <a:endParaRPr lang="it-IT" dirty="0"/>
          </a:p>
        </p:txBody>
      </p:sp>
      <p:sp>
        <p:nvSpPr>
          <p:cNvPr id="4" name="Segnaposto data 3"/>
          <p:cNvSpPr>
            <a:spLocks noGrp="1"/>
          </p:cNvSpPr>
          <p:nvPr>
            <p:ph type="dt" sz="half" idx="10"/>
          </p:nvPr>
        </p:nvSpPr>
        <p:spPr/>
        <p:txBody>
          <a:bodyPr/>
          <a:lstStyle/>
          <a:p>
            <a:pPr>
              <a:defRPr/>
            </a:pPr>
            <a:r>
              <a:rPr lang="it-IT" smtClean="0"/>
              <a:t>Cattedra di diritto privato (A-D) </a:t>
            </a:r>
            <a:endParaRPr lang="it-IT"/>
          </a:p>
        </p:txBody>
      </p:sp>
      <p:sp>
        <p:nvSpPr>
          <p:cNvPr id="5" name="Segnaposto piè di pagina 4"/>
          <p:cNvSpPr>
            <a:spLocks noGrp="1"/>
          </p:cNvSpPr>
          <p:nvPr>
            <p:ph type="ftr" sz="quarter" idx="11"/>
          </p:nvPr>
        </p:nvSpPr>
        <p:spPr/>
        <p:txBody>
          <a:bodyPr/>
          <a:lstStyle/>
          <a:p>
            <a:pPr>
              <a:defRPr/>
            </a:pPr>
            <a:r>
              <a:rPr lang="it-IT" smtClean="0"/>
              <a:t>prof. Valerio Donato</a:t>
            </a:r>
            <a:endParaRPr lang="it-IT"/>
          </a:p>
        </p:txBody>
      </p:sp>
      <p:sp>
        <p:nvSpPr>
          <p:cNvPr id="6" name="Segnaposto numero diapositiva 5"/>
          <p:cNvSpPr>
            <a:spLocks noGrp="1"/>
          </p:cNvSpPr>
          <p:nvPr>
            <p:ph type="sldNum" sz="quarter" idx="12"/>
          </p:nvPr>
        </p:nvSpPr>
        <p:spPr/>
        <p:txBody>
          <a:bodyPr/>
          <a:lstStyle/>
          <a:p>
            <a:pPr>
              <a:defRPr/>
            </a:pPr>
            <a:fld id="{14BA6D14-3A15-44AE-98EE-88FF143A9C69}" type="slidenum">
              <a:rPr lang="it-IT" smtClean="0"/>
              <a:pPr>
                <a:defRPr/>
              </a:pPr>
              <a:t>6</a:t>
            </a:fld>
            <a:endParaRPr lang="it-IT"/>
          </a:p>
        </p:txBody>
      </p:sp>
      <p:sp>
        <p:nvSpPr>
          <p:cNvPr id="7" name="Text Box 4"/>
          <p:cNvSpPr txBox="1">
            <a:spLocks noChangeArrowheads="1"/>
          </p:cNvSpPr>
          <p:nvPr/>
        </p:nvSpPr>
        <p:spPr bwMode="auto">
          <a:xfrm>
            <a:off x="3563888" y="5085184"/>
            <a:ext cx="3333750" cy="1143000"/>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a:lstStyle/>
          <a:p>
            <a:pPr>
              <a:defRPr/>
            </a:pPr>
            <a:r>
              <a:rPr lang="it-IT" sz="4800" b="1" dirty="0" smtClean="0">
                <a:latin typeface="Georgia" pitchFamily="18" charset="0"/>
              </a:rPr>
              <a:t>2043 c.c</a:t>
            </a:r>
            <a:r>
              <a:rPr lang="it-IT" sz="4800" b="1" dirty="0">
                <a:latin typeface="Georgia" pitchFamily="18" charset="0"/>
              </a:rPr>
              <a:t>.</a:t>
            </a:r>
            <a:endParaRPr lang="it-IT" sz="3200" b="1" dirty="0">
              <a:latin typeface="Georgia" pitchFamily="18" charset="0"/>
            </a:endParaRPr>
          </a:p>
          <a:p>
            <a:pPr algn="l">
              <a:defRPr/>
            </a:pPr>
            <a:endParaRPr lang="it-IT" sz="3200" b="1" dirty="0">
              <a:latin typeface="Georgia" pitchFamily="18" charset="0"/>
            </a:endParaRPr>
          </a:p>
        </p:txBody>
      </p:sp>
      <p:sp>
        <p:nvSpPr>
          <p:cNvPr id="8" name="Segnaposto contenuto 2"/>
          <p:cNvSpPr txBox="1">
            <a:spLocks/>
          </p:cNvSpPr>
          <p:nvPr/>
        </p:nvSpPr>
        <p:spPr>
          <a:xfrm>
            <a:off x="827584" y="1417960"/>
            <a:ext cx="7498080" cy="4800600"/>
          </a:xfrm>
          <a:prstGeom prst="rect">
            <a:avLst/>
          </a:prstGeom>
        </p:spPr>
        <p:style>
          <a:lnRef idx="2">
            <a:schemeClr val="accent2"/>
          </a:lnRef>
          <a:fillRef idx="1">
            <a:schemeClr val="lt1"/>
          </a:fillRef>
          <a:effectRef idx="0">
            <a:schemeClr val="accent2"/>
          </a:effectRef>
          <a:fontRef idx="minor">
            <a:schemeClr val="dk1"/>
          </a:fontRef>
        </p:style>
        <p:txBody>
          <a:bodyPr>
            <a:normAutofit fontScale="92500" lnSpcReduction="20000"/>
          </a:bodyPr>
          <a:lst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a:lstStyle>
          <a:p>
            <a:pPr marL="82296" indent="0" algn="ctr" fontAlgn="auto">
              <a:spcAft>
                <a:spcPts val="0"/>
              </a:spcAft>
              <a:buFont typeface="Wingdings 2"/>
              <a:buNone/>
            </a:pPr>
            <a:endParaRPr lang="it-IT" dirty="0" smtClean="0"/>
          </a:p>
          <a:p>
            <a:pPr marL="82296" indent="0" algn="ctr" fontAlgn="auto">
              <a:spcAft>
                <a:spcPts val="0"/>
              </a:spcAft>
              <a:buFont typeface="Wingdings 2"/>
              <a:buNone/>
            </a:pPr>
            <a:r>
              <a:rPr lang="it-IT" dirty="0" smtClean="0"/>
              <a:t>OGGI: alcuni…ritorni…</a:t>
            </a:r>
          </a:p>
          <a:p>
            <a:pPr marL="82296" indent="0" algn="ctr" fontAlgn="auto">
              <a:spcAft>
                <a:spcPts val="0"/>
              </a:spcAft>
              <a:buFont typeface="Wingdings 2"/>
              <a:buNone/>
            </a:pPr>
            <a:endParaRPr lang="it-IT" dirty="0" smtClean="0"/>
          </a:p>
          <a:p>
            <a:pPr marL="82296" indent="0" algn="ctr" fontAlgn="auto">
              <a:spcAft>
                <a:spcPts val="0"/>
              </a:spcAft>
              <a:buNone/>
            </a:pPr>
            <a:r>
              <a:rPr lang="fr-FR" dirty="0" smtClean="0"/>
              <a:t> </a:t>
            </a:r>
            <a:r>
              <a:rPr lang="it-IT" dirty="0" smtClean="0"/>
              <a:t>Cass</a:t>
            </a:r>
            <a:r>
              <a:rPr lang="it-IT" dirty="0"/>
              <a:t>. Civ., sez. III, sentenza 8 maggio 2012 n. 6914 (Pres. Petti, rel. Barreca</a:t>
            </a:r>
            <a:r>
              <a:rPr lang="it-IT" dirty="0" smtClean="0"/>
              <a:t>)</a:t>
            </a:r>
          </a:p>
          <a:p>
            <a:pPr marL="82296" indent="0" algn="just" fontAlgn="auto">
              <a:spcAft>
                <a:spcPts val="0"/>
              </a:spcAft>
              <a:buNone/>
            </a:pPr>
            <a:endParaRPr lang="it-IT" dirty="0"/>
          </a:p>
          <a:p>
            <a:pPr marL="82296" indent="0" algn="just" fontAlgn="auto">
              <a:spcAft>
                <a:spcPts val="0"/>
              </a:spcAft>
              <a:buNone/>
            </a:pPr>
            <a:r>
              <a:rPr lang="it-IT" dirty="0" smtClean="0"/>
              <a:t>Anziana muore suicida in una casa di cura, gettandosi dalla finestra; la figlia propone azione risarcitoria contro la casa di cura. </a:t>
            </a:r>
            <a:r>
              <a:rPr lang="it-IT" smtClean="0"/>
              <a:t>La Cassazione </a:t>
            </a:r>
            <a:r>
              <a:rPr lang="it-IT" dirty="0" smtClean="0"/>
              <a:t>inquadra l’azione nell’ambito del 2043 c.c.</a:t>
            </a:r>
            <a:endParaRPr lang="fr-FR" dirty="0" smtClean="0"/>
          </a:p>
          <a:p>
            <a:pPr marL="82296" indent="0" fontAlgn="auto">
              <a:spcAft>
                <a:spcPts val="0"/>
              </a:spcAft>
              <a:buFont typeface="Wingdings 2"/>
              <a:buNone/>
            </a:pPr>
            <a:endParaRPr lang="it-IT" dirty="0"/>
          </a:p>
        </p:txBody>
      </p:sp>
    </p:spTree>
    <p:extLst>
      <p:ext uri="{BB962C8B-B14F-4D97-AF65-F5344CB8AC3E}">
        <p14:creationId xmlns:p14="http://schemas.microsoft.com/office/powerpoint/2010/main" val="3273306515"/>
      </p:ext>
    </p:extLst>
  </p:cSld>
  <p:clrMapOvr>
    <a:masterClrMapping/>
  </p:clrMapOvr>
  <mc:AlternateContent xmlns:mc="http://schemas.openxmlformats.org/markup-compatibility/2006" xmlns:p14="http://schemas.microsoft.com/office/powerpoint/2010/main">
    <mc:Choice Requires="p14">
      <p:transition spd="slow" p14:dur="1600">
        <p:blinds dir="vert"/>
        <p:sndAc>
          <p:stSnd>
            <p:snd r:embed="rId2" name="chimes.wav"/>
          </p:stSnd>
        </p:sndAc>
      </p:transition>
    </mc:Choice>
    <mc:Fallback xmlns="">
      <p:transition spd="slow">
        <p:blinds dir="vert"/>
        <p:sndAc>
          <p:stSnd>
            <p:snd r:embed="rId3" name="chimes.wav"/>
          </p:stSnd>
        </p:sndAc>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80">
                                          <p:stCondLst>
                                            <p:cond delay="0"/>
                                          </p:stCondLst>
                                        </p:cTn>
                                        <p:tgtEl>
                                          <p:spTgt spid="7"/>
                                        </p:tgtEl>
                                      </p:cBhvr>
                                    </p:animEffect>
                                    <p:anim calcmode="lin" valueType="num">
                                      <p:cBhvr>
                                        <p:cTn id="8"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13" dur="26">
                                          <p:stCondLst>
                                            <p:cond delay="650"/>
                                          </p:stCondLst>
                                        </p:cTn>
                                        <p:tgtEl>
                                          <p:spTgt spid="7"/>
                                        </p:tgtEl>
                                      </p:cBhvr>
                                      <p:to x="100000" y="60000"/>
                                    </p:animScale>
                                    <p:animScale>
                                      <p:cBhvr>
                                        <p:cTn id="14" dur="166" decel="50000">
                                          <p:stCondLst>
                                            <p:cond delay="676"/>
                                          </p:stCondLst>
                                        </p:cTn>
                                        <p:tgtEl>
                                          <p:spTgt spid="7"/>
                                        </p:tgtEl>
                                      </p:cBhvr>
                                      <p:to x="100000" y="100000"/>
                                    </p:animScale>
                                    <p:animScale>
                                      <p:cBhvr>
                                        <p:cTn id="15" dur="26">
                                          <p:stCondLst>
                                            <p:cond delay="1312"/>
                                          </p:stCondLst>
                                        </p:cTn>
                                        <p:tgtEl>
                                          <p:spTgt spid="7"/>
                                        </p:tgtEl>
                                      </p:cBhvr>
                                      <p:to x="100000" y="80000"/>
                                    </p:animScale>
                                    <p:animScale>
                                      <p:cBhvr>
                                        <p:cTn id="16" dur="166" decel="50000">
                                          <p:stCondLst>
                                            <p:cond delay="1338"/>
                                          </p:stCondLst>
                                        </p:cTn>
                                        <p:tgtEl>
                                          <p:spTgt spid="7"/>
                                        </p:tgtEl>
                                      </p:cBhvr>
                                      <p:to x="100000" y="100000"/>
                                    </p:animScale>
                                    <p:animScale>
                                      <p:cBhvr>
                                        <p:cTn id="17" dur="26">
                                          <p:stCondLst>
                                            <p:cond delay="1642"/>
                                          </p:stCondLst>
                                        </p:cTn>
                                        <p:tgtEl>
                                          <p:spTgt spid="7"/>
                                        </p:tgtEl>
                                      </p:cBhvr>
                                      <p:to x="100000" y="90000"/>
                                    </p:animScale>
                                    <p:animScale>
                                      <p:cBhvr>
                                        <p:cTn id="18" dur="166" decel="50000">
                                          <p:stCondLst>
                                            <p:cond delay="1668"/>
                                          </p:stCondLst>
                                        </p:cTn>
                                        <p:tgtEl>
                                          <p:spTgt spid="7"/>
                                        </p:tgtEl>
                                      </p:cBhvr>
                                      <p:to x="100000" y="100000"/>
                                    </p:animScale>
                                    <p:animScale>
                                      <p:cBhvr>
                                        <p:cTn id="19" dur="26">
                                          <p:stCondLst>
                                            <p:cond delay="1808"/>
                                          </p:stCondLst>
                                        </p:cTn>
                                        <p:tgtEl>
                                          <p:spTgt spid="7"/>
                                        </p:tgtEl>
                                      </p:cBhvr>
                                      <p:to x="100000" y="95000"/>
                                    </p:animScale>
                                    <p:animScale>
                                      <p:cBhvr>
                                        <p:cTn id="20" dur="166" decel="50000">
                                          <p:stCondLst>
                                            <p:cond delay="1834"/>
                                          </p:stCondLst>
                                        </p:cTn>
                                        <p:tgtEl>
                                          <p:spTgt spid="7"/>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fade">
                                      <p:cBhvr>
                                        <p:cTn id="25" dur="1000"/>
                                        <p:tgtEl>
                                          <p:spTgt spid="3">
                                            <p:txEl>
                                              <p:pRg st="1" end="1"/>
                                            </p:txEl>
                                          </p:spTgt>
                                        </p:tgtEl>
                                      </p:cBhvr>
                                    </p:animEffect>
                                    <p:anim calcmode="lin" valueType="num">
                                      <p:cBhvr>
                                        <p:cTn id="26"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7"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grpId="0" nodeType="clickEffect">
                                  <p:stCondLst>
                                    <p:cond delay="0"/>
                                  </p:stCondLst>
                                  <p:childTnLst>
                                    <p:set>
                                      <p:cBhvr>
                                        <p:cTn id="31" dur="1" fill="hold">
                                          <p:stCondLst>
                                            <p:cond delay="0"/>
                                          </p:stCondLst>
                                        </p:cTn>
                                        <p:tgtEl>
                                          <p:spTgt spid="3">
                                            <p:txEl>
                                              <p:pRg st="3" end="3"/>
                                            </p:txEl>
                                          </p:spTgt>
                                        </p:tgtEl>
                                        <p:attrNameLst>
                                          <p:attrName>style.visibility</p:attrName>
                                        </p:attrNameLst>
                                      </p:cBhvr>
                                      <p:to>
                                        <p:strVal val="visible"/>
                                      </p:to>
                                    </p:set>
                                    <p:animEffect transition="in" filter="fade">
                                      <p:cBhvr>
                                        <p:cTn id="32" dur="1000"/>
                                        <p:tgtEl>
                                          <p:spTgt spid="3">
                                            <p:txEl>
                                              <p:pRg st="3" end="3"/>
                                            </p:txEl>
                                          </p:spTgt>
                                        </p:tgtEl>
                                      </p:cBhvr>
                                    </p:animEffect>
                                    <p:anim calcmode="lin" valueType="num">
                                      <p:cBhvr>
                                        <p:cTn id="3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4"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42" presetClass="entr" presetSubtype="0" fill="hold" grpId="0" nodeType="clickEffect">
                                  <p:stCondLst>
                                    <p:cond delay="0"/>
                                  </p:stCondLst>
                                  <p:childTnLst>
                                    <p:set>
                                      <p:cBhvr>
                                        <p:cTn id="38" dur="1" fill="hold">
                                          <p:stCondLst>
                                            <p:cond delay="0"/>
                                          </p:stCondLst>
                                        </p:cTn>
                                        <p:tgtEl>
                                          <p:spTgt spid="3">
                                            <p:txEl>
                                              <p:pRg st="4" end="4"/>
                                            </p:txEl>
                                          </p:spTgt>
                                        </p:tgtEl>
                                        <p:attrNameLst>
                                          <p:attrName>style.visibility</p:attrName>
                                        </p:attrNameLst>
                                      </p:cBhvr>
                                      <p:to>
                                        <p:strVal val="visible"/>
                                      </p:to>
                                    </p:set>
                                    <p:animEffect transition="in" filter="fade">
                                      <p:cBhvr>
                                        <p:cTn id="39" dur="1000"/>
                                        <p:tgtEl>
                                          <p:spTgt spid="3">
                                            <p:txEl>
                                              <p:pRg st="4" end="4"/>
                                            </p:txEl>
                                          </p:spTgt>
                                        </p:tgtEl>
                                      </p:cBhvr>
                                    </p:animEffect>
                                    <p:anim calcmode="lin" valueType="num">
                                      <p:cBhvr>
                                        <p:cTn id="40"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1"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42" presetClass="entr" presetSubtype="0" fill="hold" grpId="0" nodeType="clickEffect">
                                  <p:stCondLst>
                                    <p:cond delay="0"/>
                                  </p:stCondLst>
                                  <p:childTnLst>
                                    <p:set>
                                      <p:cBhvr>
                                        <p:cTn id="45" dur="1" fill="hold">
                                          <p:stCondLst>
                                            <p:cond delay="0"/>
                                          </p:stCondLst>
                                        </p:cTn>
                                        <p:tgtEl>
                                          <p:spTgt spid="8">
                                            <p:bg/>
                                          </p:spTgt>
                                        </p:tgtEl>
                                        <p:attrNameLst>
                                          <p:attrName>style.visibility</p:attrName>
                                        </p:attrNameLst>
                                      </p:cBhvr>
                                      <p:to>
                                        <p:strVal val="visible"/>
                                      </p:to>
                                    </p:set>
                                    <p:animEffect transition="in" filter="fade">
                                      <p:cBhvr>
                                        <p:cTn id="46" dur="1000"/>
                                        <p:tgtEl>
                                          <p:spTgt spid="8">
                                            <p:bg/>
                                          </p:spTgt>
                                        </p:tgtEl>
                                      </p:cBhvr>
                                    </p:animEffect>
                                    <p:anim calcmode="lin" valueType="num">
                                      <p:cBhvr>
                                        <p:cTn id="47" dur="1000" fill="hold"/>
                                        <p:tgtEl>
                                          <p:spTgt spid="8">
                                            <p:bg/>
                                          </p:spTgt>
                                        </p:tgtEl>
                                        <p:attrNameLst>
                                          <p:attrName>ppt_x</p:attrName>
                                        </p:attrNameLst>
                                      </p:cBhvr>
                                      <p:tavLst>
                                        <p:tav tm="0">
                                          <p:val>
                                            <p:strVal val="#ppt_x"/>
                                          </p:val>
                                        </p:tav>
                                        <p:tav tm="100000">
                                          <p:val>
                                            <p:strVal val="#ppt_x"/>
                                          </p:val>
                                        </p:tav>
                                      </p:tavLst>
                                    </p:anim>
                                    <p:anim calcmode="lin" valueType="num">
                                      <p:cBhvr>
                                        <p:cTn id="48" dur="1000" fill="hold"/>
                                        <p:tgtEl>
                                          <p:spTgt spid="8">
                                            <p:bg/>
                                          </p:spTgt>
                                        </p:tgtEl>
                                        <p:attrNameLst>
                                          <p:attrName>ppt_y</p:attrName>
                                        </p:attrNameLst>
                                      </p:cBhvr>
                                      <p:tavLst>
                                        <p:tav tm="0">
                                          <p:val>
                                            <p:strVal val="#ppt_y+.1"/>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42" presetClass="entr" presetSubtype="0" fill="hold" grpId="0" nodeType="clickEffect">
                                  <p:stCondLst>
                                    <p:cond delay="0"/>
                                  </p:stCondLst>
                                  <p:childTnLst>
                                    <p:set>
                                      <p:cBhvr>
                                        <p:cTn id="52" dur="1" fill="hold">
                                          <p:stCondLst>
                                            <p:cond delay="0"/>
                                          </p:stCondLst>
                                        </p:cTn>
                                        <p:tgtEl>
                                          <p:spTgt spid="8">
                                            <p:txEl>
                                              <p:pRg st="1" end="1"/>
                                            </p:txEl>
                                          </p:spTgt>
                                        </p:tgtEl>
                                        <p:attrNameLst>
                                          <p:attrName>style.visibility</p:attrName>
                                        </p:attrNameLst>
                                      </p:cBhvr>
                                      <p:to>
                                        <p:strVal val="visible"/>
                                      </p:to>
                                    </p:set>
                                    <p:animEffect transition="in" filter="fade">
                                      <p:cBhvr>
                                        <p:cTn id="53" dur="1000"/>
                                        <p:tgtEl>
                                          <p:spTgt spid="8">
                                            <p:txEl>
                                              <p:pRg st="1" end="1"/>
                                            </p:txEl>
                                          </p:spTgt>
                                        </p:tgtEl>
                                      </p:cBhvr>
                                    </p:animEffect>
                                    <p:anim calcmode="lin" valueType="num">
                                      <p:cBhvr>
                                        <p:cTn id="54" dur="1000" fill="hold"/>
                                        <p:tgtEl>
                                          <p:spTgt spid="8">
                                            <p:txEl>
                                              <p:pRg st="1" end="1"/>
                                            </p:txEl>
                                          </p:spTgt>
                                        </p:tgtEl>
                                        <p:attrNameLst>
                                          <p:attrName>ppt_x</p:attrName>
                                        </p:attrNameLst>
                                      </p:cBhvr>
                                      <p:tavLst>
                                        <p:tav tm="0">
                                          <p:val>
                                            <p:strVal val="#ppt_x"/>
                                          </p:val>
                                        </p:tav>
                                        <p:tav tm="100000">
                                          <p:val>
                                            <p:strVal val="#ppt_x"/>
                                          </p:val>
                                        </p:tav>
                                      </p:tavLst>
                                    </p:anim>
                                    <p:anim calcmode="lin" valueType="num">
                                      <p:cBhvr>
                                        <p:cTn id="55" dur="1000" fill="hold"/>
                                        <p:tgtEl>
                                          <p:spTgt spid="8">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42" presetClass="entr" presetSubtype="0" fill="hold" grpId="0" nodeType="clickEffect">
                                  <p:stCondLst>
                                    <p:cond delay="0"/>
                                  </p:stCondLst>
                                  <p:childTnLst>
                                    <p:set>
                                      <p:cBhvr>
                                        <p:cTn id="59" dur="1" fill="hold">
                                          <p:stCondLst>
                                            <p:cond delay="0"/>
                                          </p:stCondLst>
                                        </p:cTn>
                                        <p:tgtEl>
                                          <p:spTgt spid="8">
                                            <p:txEl>
                                              <p:pRg st="3" end="3"/>
                                            </p:txEl>
                                          </p:spTgt>
                                        </p:tgtEl>
                                        <p:attrNameLst>
                                          <p:attrName>style.visibility</p:attrName>
                                        </p:attrNameLst>
                                      </p:cBhvr>
                                      <p:to>
                                        <p:strVal val="visible"/>
                                      </p:to>
                                    </p:set>
                                    <p:animEffect transition="in" filter="fade">
                                      <p:cBhvr>
                                        <p:cTn id="60" dur="1000"/>
                                        <p:tgtEl>
                                          <p:spTgt spid="8">
                                            <p:txEl>
                                              <p:pRg st="3" end="3"/>
                                            </p:txEl>
                                          </p:spTgt>
                                        </p:tgtEl>
                                      </p:cBhvr>
                                    </p:animEffect>
                                    <p:anim calcmode="lin" valueType="num">
                                      <p:cBhvr>
                                        <p:cTn id="61" dur="1000" fill="hold"/>
                                        <p:tgtEl>
                                          <p:spTgt spid="8">
                                            <p:txEl>
                                              <p:pRg st="3" end="3"/>
                                            </p:txEl>
                                          </p:spTgt>
                                        </p:tgtEl>
                                        <p:attrNameLst>
                                          <p:attrName>ppt_x</p:attrName>
                                        </p:attrNameLst>
                                      </p:cBhvr>
                                      <p:tavLst>
                                        <p:tav tm="0">
                                          <p:val>
                                            <p:strVal val="#ppt_x"/>
                                          </p:val>
                                        </p:tav>
                                        <p:tav tm="100000">
                                          <p:val>
                                            <p:strVal val="#ppt_x"/>
                                          </p:val>
                                        </p:tav>
                                      </p:tavLst>
                                    </p:anim>
                                    <p:anim calcmode="lin" valueType="num">
                                      <p:cBhvr>
                                        <p:cTn id="62" dur="1000" fill="hold"/>
                                        <p:tgtEl>
                                          <p:spTgt spid="8">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42" presetClass="entr" presetSubtype="0" fill="hold" grpId="0" nodeType="clickEffect">
                                  <p:stCondLst>
                                    <p:cond delay="0"/>
                                  </p:stCondLst>
                                  <p:childTnLst>
                                    <p:set>
                                      <p:cBhvr>
                                        <p:cTn id="66" dur="1" fill="hold">
                                          <p:stCondLst>
                                            <p:cond delay="0"/>
                                          </p:stCondLst>
                                        </p:cTn>
                                        <p:tgtEl>
                                          <p:spTgt spid="8">
                                            <p:txEl>
                                              <p:pRg st="5" end="5"/>
                                            </p:txEl>
                                          </p:spTgt>
                                        </p:tgtEl>
                                        <p:attrNameLst>
                                          <p:attrName>style.visibility</p:attrName>
                                        </p:attrNameLst>
                                      </p:cBhvr>
                                      <p:to>
                                        <p:strVal val="visible"/>
                                      </p:to>
                                    </p:set>
                                    <p:animEffect transition="in" filter="fade">
                                      <p:cBhvr>
                                        <p:cTn id="67" dur="1000"/>
                                        <p:tgtEl>
                                          <p:spTgt spid="8">
                                            <p:txEl>
                                              <p:pRg st="5" end="5"/>
                                            </p:txEl>
                                          </p:spTgt>
                                        </p:tgtEl>
                                      </p:cBhvr>
                                    </p:animEffect>
                                    <p:anim calcmode="lin" valueType="num">
                                      <p:cBhvr>
                                        <p:cTn id="68" dur="1000" fill="hold"/>
                                        <p:tgtEl>
                                          <p:spTgt spid="8">
                                            <p:txEl>
                                              <p:pRg st="5" end="5"/>
                                            </p:txEl>
                                          </p:spTgt>
                                        </p:tgtEl>
                                        <p:attrNameLst>
                                          <p:attrName>ppt_x</p:attrName>
                                        </p:attrNameLst>
                                      </p:cBhvr>
                                      <p:tavLst>
                                        <p:tav tm="0">
                                          <p:val>
                                            <p:strVal val="#ppt_x"/>
                                          </p:val>
                                        </p:tav>
                                        <p:tav tm="100000">
                                          <p:val>
                                            <p:strVal val="#ppt_x"/>
                                          </p:val>
                                        </p:tav>
                                      </p:tavLst>
                                    </p:anim>
                                    <p:anim calcmode="lin" valueType="num">
                                      <p:cBhvr>
                                        <p:cTn id="69" dur="1000" fill="hold"/>
                                        <p:tgtEl>
                                          <p:spTgt spid="8">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7" grpId="0" animBg="1"/>
      <p:bldP spid="8" grpId="0" build="p"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908606" y="0"/>
            <a:ext cx="8229601" cy="1139825"/>
          </a:xfrm>
        </p:spPr>
        <p:txBody>
          <a:bodyPr/>
          <a:lstStyle/>
          <a:p>
            <a:pPr eaLnBrk="1" hangingPunct="1">
              <a:defRPr/>
            </a:pPr>
            <a:r>
              <a:rPr lang="it-IT" dirty="0" smtClean="0"/>
              <a:t>Segue..</a:t>
            </a:r>
          </a:p>
        </p:txBody>
      </p:sp>
      <p:sp>
        <p:nvSpPr>
          <p:cNvPr id="6" name="Segnaposto numero diapositiva 5"/>
          <p:cNvSpPr>
            <a:spLocks noGrp="1"/>
          </p:cNvSpPr>
          <p:nvPr>
            <p:ph type="sldNum" sz="quarter" idx="12"/>
          </p:nvPr>
        </p:nvSpPr>
        <p:spPr/>
        <p:txBody>
          <a:bodyPr/>
          <a:lstStyle/>
          <a:p>
            <a:pPr>
              <a:defRPr/>
            </a:pPr>
            <a:fld id="{EA6231E7-D00A-465D-80A1-63E57B6467E8}" type="slidenum">
              <a:rPr lang="it-IT"/>
              <a:pPr>
                <a:defRPr/>
              </a:pPr>
              <a:t>7</a:t>
            </a:fld>
            <a:endParaRPr lang="it-IT"/>
          </a:p>
        </p:txBody>
      </p:sp>
      <p:sp>
        <p:nvSpPr>
          <p:cNvPr id="7" name="CasellaDiTesto 6"/>
          <p:cNvSpPr txBox="1"/>
          <p:nvPr/>
        </p:nvSpPr>
        <p:spPr>
          <a:xfrm>
            <a:off x="0" y="1000125"/>
            <a:ext cx="8072438" cy="1077913"/>
          </a:xfrm>
          <a:prstGeom prst="rect">
            <a:avLst/>
          </a:prstGeom>
        </p:spPr>
        <p:style>
          <a:lnRef idx="2">
            <a:schemeClr val="accent3"/>
          </a:lnRef>
          <a:fillRef idx="1">
            <a:schemeClr val="lt1"/>
          </a:fillRef>
          <a:effectRef idx="0">
            <a:schemeClr val="accent3"/>
          </a:effectRef>
          <a:fontRef idx="minor">
            <a:schemeClr val="dk1"/>
          </a:fontRef>
        </p:style>
        <p:txBody>
          <a:bodyPr>
            <a:spAutoFit/>
          </a:bodyPr>
          <a:lstStyle/>
          <a:p>
            <a:pPr>
              <a:defRPr/>
            </a:pPr>
            <a:r>
              <a:rPr lang="it-IT" sz="3200" b="1" dirty="0">
                <a:solidFill>
                  <a:schemeClr val="tx1">
                    <a:lumMod val="10000"/>
                  </a:schemeClr>
                </a:solidFill>
              </a:rPr>
              <a:t>Come si distribuisce l’onere della prova?</a:t>
            </a:r>
          </a:p>
        </p:txBody>
      </p:sp>
      <p:sp>
        <p:nvSpPr>
          <p:cNvPr id="9" name="Freccia in giù 8"/>
          <p:cNvSpPr>
            <a:spLocks noChangeArrowheads="1"/>
          </p:cNvSpPr>
          <p:nvPr/>
        </p:nvSpPr>
        <p:spPr bwMode="auto">
          <a:xfrm>
            <a:off x="3000375" y="2071688"/>
            <a:ext cx="1428750" cy="1785937"/>
          </a:xfrm>
          <a:prstGeom prst="downArrow">
            <a:avLst>
              <a:gd name="adj1" fmla="val 50000"/>
              <a:gd name="adj2" fmla="val 50000"/>
            </a:avLst>
          </a:prstGeom>
          <a:solidFill>
            <a:srgbClr val="993366"/>
          </a:solidFill>
          <a:ln w="9525" algn="ctr">
            <a:solidFill>
              <a:schemeClr val="tx1"/>
            </a:solidFill>
            <a:round/>
            <a:headEnd/>
            <a:tailEnd/>
          </a:ln>
        </p:spPr>
        <p:txBody>
          <a:bodyPr wrap="none" anchor="ctr"/>
          <a:lstStyle/>
          <a:p>
            <a:endParaRPr lang="it-IT"/>
          </a:p>
        </p:txBody>
      </p:sp>
      <p:sp>
        <p:nvSpPr>
          <p:cNvPr id="10" name="Segnaposto contenuto 2"/>
          <p:cNvSpPr txBox="1">
            <a:spLocks/>
          </p:cNvSpPr>
          <p:nvPr/>
        </p:nvSpPr>
        <p:spPr bwMode="auto">
          <a:xfrm>
            <a:off x="1043608" y="3786188"/>
            <a:ext cx="7743205" cy="2811164"/>
          </a:xfrm>
          <a:prstGeom prst="rect">
            <a:avLst/>
          </a:prstGeom>
          <a:noFill/>
          <a:ln w="9525">
            <a:noFill/>
            <a:miter lim="800000"/>
            <a:headEnd/>
            <a:tailEnd/>
          </a:ln>
          <a:effectLst/>
        </p:spPr>
        <p:txBody>
          <a:bodyPr/>
          <a:lstStyle/>
          <a:p>
            <a:pPr marL="342900" indent="-342900" algn="l">
              <a:spcBef>
                <a:spcPct val="20000"/>
              </a:spcBef>
              <a:buClr>
                <a:schemeClr val="hlink"/>
              </a:buClr>
              <a:buSzPct val="70000"/>
              <a:buFont typeface="Wingdings" pitchFamily="2" charset="2"/>
              <a:buChar char="u"/>
              <a:defRPr/>
            </a:pPr>
            <a:r>
              <a:rPr lang="it-IT" sz="3200" kern="0" dirty="0">
                <a:effectLst>
                  <a:outerShdw blurRad="38100" dist="38100" dir="2700000" algn="tl">
                    <a:srgbClr val="000000"/>
                  </a:outerShdw>
                </a:effectLst>
                <a:latin typeface="+mn-lt"/>
              </a:rPr>
              <a:t>Applicazione “secca” dell’art. 1218 c.c</a:t>
            </a:r>
            <a:r>
              <a:rPr lang="it-IT" sz="3200" kern="0" dirty="0" smtClean="0">
                <a:effectLst>
                  <a:outerShdw blurRad="38100" dist="38100" dir="2700000" algn="tl">
                    <a:srgbClr val="000000"/>
                  </a:outerShdw>
                </a:effectLst>
                <a:latin typeface="+mn-lt"/>
              </a:rPr>
              <a:t>.</a:t>
            </a:r>
          </a:p>
          <a:p>
            <a:pPr algn="l">
              <a:spcBef>
                <a:spcPct val="20000"/>
              </a:spcBef>
              <a:buClr>
                <a:schemeClr val="hlink"/>
              </a:buClr>
              <a:buSzPct val="70000"/>
              <a:defRPr/>
            </a:pPr>
            <a:endParaRPr lang="it-IT" sz="3200" dirty="0" smtClean="0">
              <a:latin typeface="Times New Roman" pitchFamily="18" charset="0"/>
              <a:cs typeface="Times New Roman" pitchFamily="18" charset="0"/>
            </a:endParaRPr>
          </a:p>
          <a:p>
            <a:pPr algn="l">
              <a:spcBef>
                <a:spcPct val="20000"/>
              </a:spcBef>
              <a:buClr>
                <a:schemeClr val="hlink"/>
              </a:buClr>
              <a:buSzPct val="70000"/>
              <a:defRPr/>
            </a:pPr>
            <a:r>
              <a:rPr lang="it-IT" sz="3200" dirty="0" smtClean="0">
                <a:latin typeface="Times New Roman" pitchFamily="18" charset="0"/>
                <a:cs typeface="Times New Roman" pitchFamily="18" charset="0"/>
              </a:rPr>
              <a:t>Anche sul 2236c.c.; v. Marco </a:t>
            </a:r>
            <a:r>
              <a:rPr lang="it-IT" sz="3200" dirty="0">
                <a:latin typeface="Times New Roman" pitchFamily="18" charset="0"/>
                <a:cs typeface="Times New Roman" pitchFamily="18" charset="0"/>
              </a:rPr>
              <a:t>Bona, </a:t>
            </a:r>
            <a:r>
              <a:rPr lang="it-IT" sz="3200" i="1" dirty="0">
                <a:latin typeface="Times New Roman" pitchFamily="18" charset="0"/>
                <a:cs typeface="Times New Roman" pitchFamily="18" charset="0"/>
              </a:rPr>
              <a:t>La responsabilità dei medici e delle strutture sanitarie</a:t>
            </a:r>
            <a:r>
              <a:rPr lang="it-IT" sz="3200" dirty="0" smtClean="0">
                <a:latin typeface="Times New Roman" pitchFamily="18" charset="0"/>
                <a:cs typeface="Times New Roman" pitchFamily="18" charset="0"/>
              </a:rPr>
              <a:t>, Milano</a:t>
            </a:r>
            <a:r>
              <a:rPr lang="it-IT" sz="3200" dirty="0">
                <a:latin typeface="Times New Roman" pitchFamily="18" charset="0"/>
                <a:cs typeface="Times New Roman" pitchFamily="18" charset="0"/>
              </a:rPr>
              <a:t>, 2009, 347</a:t>
            </a:r>
            <a:endParaRPr lang="it-IT" sz="3200" kern="0" dirty="0">
              <a:effectLst>
                <a:outerShdw blurRad="38100" dist="38100" dir="2700000" algn="tl">
                  <a:srgbClr val="000000"/>
                </a:outerShdw>
              </a:effectLst>
              <a:latin typeface="Times New Roman" pitchFamily="18" charset="0"/>
              <a:cs typeface="Times New Roman" pitchFamily="18" charset="0"/>
            </a:endParaRPr>
          </a:p>
        </p:txBody>
      </p:sp>
    </p:spTree>
  </p:cSld>
  <p:clrMapOvr>
    <a:masterClrMapping/>
  </p:clrMapOvr>
  <mc:AlternateContent xmlns:mc="http://schemas.openxmlformats.org/markup-compatibility/2006" xmlns:p14="http://schemas.microsoft.com/office/powerpoint/2010/main">
    <mc:Choice Requires="p14">
      <p:transition spd="slow" p14:dur="1600">
        <p:blinds dir="vert"/>
        <p:sndAc>
          <p:stSnd>
            <p:snd r:embed="rId2" name="chimes.wav"/>
          </p:stSnd>
        </p:sndAc>
      </p:transition>
    </mc:Choice>
    <mc:Fallback xmlns="">
      <p:transition spd="slow">
        <p:blinds dir="vert"/>
        <p:sndAc>
          <p:stSnd>
            <p:snd r:embed="rId3" name="chimes.wav"/>
          </p:stSnd>
        </p:sndAc>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4"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from="(-#ppt_w/2)" to="(#ppt_x)" calcmode="lin" valueType="num">
                                      <p:cBhvr>
                                        <p:cTn id="7" dur="600" fill="hold">
                                          <p:stCondLst>
                                            <p:cond delay="0"/>
                                          </p:stCondLst>
                                        </p:cTn>
                                        <p:tgtEl>
                                          <p:spTgt spid="7"/>
                                        </p:tgtEl>
                                        <p:attrNameLst>
                                          <p:attrName>ppt_x</p:attrName>
                                        </p:attrNameLst>
                                      </p:cBhvr>
                                    </p:anim>
                                    <p:anim from="0" to="-1.0" calcmode="lin" valueType="num">
                                      <p:cBhvr>
                                        <p:cTn id="8" dur="200" decel="50000" autoRev="1" fill="hold">
                                          <p:stCondLst>
                                            <p:cond delay="600"/>
                                          </p:stCondLst>
                                        </p:cTn>
                                        <p:tgtEl>
                                          <p:spTgt spid="7"/>
                                        </p:tgtEl>
                                        <p:attrNameLst>
                                          <p:attrName>xshear</p:attrName>
                                        </p:attrNameLst>
                                      </p:cBhvr>
                                    </p:anim>
                                    <p:animScale>
                                      <p:cBhvr>
                                        <p:cTn id="9" dur="200" decel="100000" autoRev="1" fill="hold">
                                          <p:stCondLst>
                                            <p:cond delay="600"/>
                                          </p:stCondLst>
                                        </p:cTn>
                                        <p:tgtEl>
                                          <p:spTgt spid="7"/>
                                        </p:tgtEl>
                                      </p:cBhvr>
                                      <p:from x="100000" y="100000"/>
                                      <p:to x="80000" y="100000"/>
                                    </p:animScale>
                                    <p:anim by="(#ppt_h/3+#ppt_w*0.1)" calcmode="lin" valueType="num">
                                      <p:cBhvr additive="sum">
                                        <p:cTn id="10" dur="200" decel="100000" autoRev="1" fill="hold">
                                          <p:stCondLst>
                                            <p:cond delay="600"/>
                                          </p:stCondLst>
                                        </p:cTn>
                                        <p:tgtEl>
                                          <p:spTgt spid="7"/>
                                        </p:tgtEl>
                                        <p:attrNameLst>
                                          <p:attrName>ppt_x</p:attrName>
                                        </p:attrNameLst>
                                      </p:cBhvr>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34"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anim from="(-#ppt_w/2)" to="(#ppt_x)" calcmode="lin" valueType="num">
                                      <p:cBhvr>
                                        <p:cTn id="15" dur="600" fill="hold">
                                          <p:stCondLst>
                                            <p:cond delay="0"/>
                                          </p:stCondLst>
                                        </p:cTn>
                                        <p:tgtEl>
                                          <p:spTgt spid="9"/>
                                        </p:tgtEl>
                                        <p:attrNameLst>
                                          <p:attrName>ppt_x</p:attrName>
                                        </p:attrNameLst>
                                      </p:cBhvr>
                                    </p:anim>
                                    <p:anim from="0" to="-1.0" calcmode="lin" valueType="num">
                                      <p:cBhvr>
                                        <p:cTn id="16" dur="200" decel="50000" autoRev="1" fill="hold">
                                          <p:stCondLst>
                                            <p:cond delay="600"/>
                                          </p:stCondLst>
                                        </p:cTn>
                                        <p:tgtEl>
                                          <p:spTgt spid="9"/>
                                        </p:tgtEl>
                                        <p:attrNameLst>
                                          <p:attrName>xshear</p:attrName>
                                        </p:attrNameLst>
                                      </p:cBhvr>
                                    </p:anim>
                                    <p:animScale>
                                      <p:cBhvr>
                                        <p:cTn id="17" dur="200" decel="100000" autoRev="1" fill="hold">
                                          <p:stCondLst>
                                            <p:cond delay="600"/>
                                          </p:stCondLst>
                                        </p:cTn>
                                        <p:tgtEl>
                                          <p:spTgt spid="9"/>
                                        </p:tgtEl>
                                      </p:cBhvr>
                                      <p:from x="100000" y="100000"/>
                                      <p:to x="80000" y="100000"/>
                                    </p:animScale>
                                    <p:anim by="(#ppt_h/3+#ppt_w*0.1)" calcmode="lin" valueType="num">
                                      <p:cBhvr additive="sum">
                                        <p:cTn id="18" dur="200" decel="100000" autoRev="1" fill="hold">
                                          <p:stCondLst>
                                            <p:cond delay="600"/>
                                          </p:stCondLst>
                                        </p:cTn>
                                        <p:tgtEl>
                                          <p:spTgt spid="9"/>
                                        </p:tgtEl>
                                        <p:attrNameLst>
                                          <p:attrName>ppt_x</p:attrName>
                                        </p:attrNameLst>
                                      </p:cBhvr>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34" presetClass="entr" presetSubtype="0" fill="hold" grpId="0" nodeType="clickEffect">
                                  <p:stCondLst>
                                    <p:cond delay="0"/>
                                  </p:stCondLst>
                                  <p:childTnLst>
                                    <p:set>
                                      <p:cBhvr>
                                        <p:cTn id="22" dur="1" fill="hold">
                                          <p:stCondLst>
                                            <p:cond delay="0"/>
                                          </p:stCondLst>
                                        </p:cTn>
                                        <p:tgtEl>
                                          <p:spTgt spid="10">
                                            <p:txEl>
                                              <p:pRg st="0" end="0"/>
                                            </p:txEl>
                                          </p:spTgt>
                                        </p:tgtEl>
                                        <p:attrNameLst>
                                          <p:attrName>style.visibility</p:attrName>
                                        </p:attrNameLst>
                                      </p:cBhvr>
                                      <p:to>
                                        <p:strVal val="visible"/>
                                      </p:to>
                                    </p:set>
                                    <p:anim from="(-#ppt_w/2)" to="(#ppt_x)" calcmode="lin" valueType="num">
                                      <p:cBhvr>
                                        <p:cTn id="23" dur="600" fill="hold">
                                          <p:stCondLst>
                                            <p:cond delay="0"/>
                                          </p:stCondLst>
                                        </p:cTn>
                                        <p:tgtEl>
                                          <p:spTgt spid="10">
                                            <p:txEl>
                                              <p:pRg st="0" end="0"/>
                                            </p:txEl>
                                          </p:spTgt>
                                        </p:tgtEl>
                                        <p:attrNameLst>
                                          <p:attrName>ppt_x</p:attrName>
                                        </p:attrNameLst>
                                      </p:cBhvr>
                                    </p:anim>
                                    <p:anim from="0" to="-1.0" calcmode="lin" valueType="num">
                                      <p:cBhvr>
                                        <p:cTn id="24" dur="200" decel="50000" autoRev="1" fill="hold">
                                          <p:stCondLst>
                                            <p:cond delay="600"/>
                                          </p:stCondLst>
                                        </p:cTn>
                                        <p:tgtEl>
                                          <p:spTgt spid="10">
                                            <p:txEl>
                                              <p:pRg st="0" end="0"/>
                                            </p:txEl>
                                          </p:spTgt>
                                        </p:tgtEl>
                                        <p:attrNameLst>
                                          <p:attrName>xshear</p:attrName>
                                        </p:attrNameLst>
                                      </p:cBhvr>
                                    </p:anim>
                                    <p:animScale>
                                      <p:cBhvr>
                                        <p:cTn id="25" dur="200" decel="100000" autoRev="1" fill="hold">
                                          <p:stCondLst>
                                            <p:cond delay="600"/>
                                          </p:stCondLst>
                                        </p:cTn>
                                        <p:tgtEl>
                                          <p:spTgt spid="10">
                                            <p:txEl>
                                              <p:pRg st="0" end="0"/>
                                            </p:txEl>
                                          </p:spTgt>
                                        </p:tgtEl>
                                      </p:cBhvr>
                                      <p:from x="100000" y="100000"/>
                                      <p:to x="80000" y="100000"/>
                                    </p:animScale>
                                    <p:anim by="(#ppt_h/3+#ppt_w*0.1)" calcmode="lin" valueType="num">
                                      <p:cBhvr additive="sum">
                                        <p:cTn id="26" dur="200" decel="100000" autoRev="1" fill="hold">
                                          <p:stCondLst>
                                            <p:cond delay="600"/>
                                          </p:stCondLst>
                                        </p:cTn>
                                        <p:tgtEl>
                                          <p:spTgt spid="10">
                                            <p:txEl>
                                              <p:pRg st="0" end="0"/>
                                            </p:txEl>
                                          </p:spTgt>
                                        </p:tgtEl>
                                        <p:attrNameLst>
                                          <p:attrName>ppt_x</p:attrName>
                                        </p:attrNameLst>
                                      </p:cBhvr>
                                    </p:anim>
                                  </p:childTnLst>
                                </p:cTn>
                              </p:par>
                            </p:childTnLst>
                          </p:cTn>
                        </p:par>
                      </p:childTnLst>
                    </p:cTn>
                  </p:par>
                  <p:par>
                    <p:cTn id="27" fill="hold">
                      <p:stCondLst>
                        <p:cond delay="indefinite"/>
                      </p:stCondLst>
                      <p:childTnLst>
                        <p:par>
                          <p:cTn id="28" fill="hold">
                            <p:stCondLst>
                              <p:cond delay="0"/>
                            </p:stCondLst>
                            <p:childTnLst>
                              <p:par>
                                <p:cTn id="29" presetID="34" presetClass="entr" presetSubtype="0" fill="hold" grpId="0" nodeType="clickEffect">
                                  <p:stCondLst>
                                    <p:cond delay="0"/>
                                  </p:stCondLst>
                                  <p:childTnLst>
                                    <p:set>
                                      <p:cBhvr>
                                        <p:cTn id="30" dur="1" fill="hold">
                                          <p:stCondLst>
                                            <p:cond delay="0"/>
                                          </p:stCondLst>
                                        </p:cTn>
                                        <p:tgtEl>
                                          <p:spTgt spid="10">
                                            <p:txEl>
                                              <p:pRg st="2" end="2"/>
                                            </p:txEl>
                                          </p:spTgt>
                                        </p:tgtEl>
                                        <p:attrNameLst>
                                          <p:attrName>style.visibility</p:attrName>
                                        </p:attrNameLst>
                                      </p:cBhvr>
                                      <p:to>
                                        <p:strVal val="visible"/>
                                      </p:to>
                                    </p:set>
                                    <p:anim from="(-#ppt_w/2)" to="(#ppt_x)" calcmode="lin" valueType="num">
                                      <p:cBhvr>
                                        <p:cTn id="31" dur="600" fill="hold">
                                          <p:stCondLst>
                                            <p:cond delay="0"/>
                                          </p:stCondLst>
                                        </p:cTn>
                                        <p:tgtEl>
                                          <p:spTgt spid="10">
                                            <p:txEl>
                                              <p:pRg st="2" end="2"/>
                                            </p:txEl>
                                          </p:spTgt>
                                        </p:tgtEl>
                                        <p:attrNameLst>
                                          <p:attrName>ppt_x</p:attrName>
                                        </p:attrNameLst>
                                      </p:cBhvr>
                                    </p:anim>
                                    <p:anim from="0" to="-1.0" calcmode="lin" valueType="num">
                                      <p:cBhvr>
                                        <p:cTn id="32" dur="200" decel="50000" autoRev="1" fill="hold">
                                          <p:stCondLst>
                                            <p:cond delay="600"/>
                                          </p:stCondLst>
                                        </p:cTn>
                                        <p:tgtEl>
                                          <p:spTgt spid="10">
                                            <p:txEl>
                                              <p:pRg st="2" end="2"/>
                                            </p:txEl>
                                          </p:spTgt>
                                        </p:tgtEl>
                                        <p:attrNameLst>
                                          <p:attrName>xshear</p:attrName>
                                        </p:attrNameLst>
                                      </p:cBhvr>
                                    </p:anim>
                                    <p:animScale>
                                      <p:cBhvr>
                                        <p:cTn id="33" dur="200" decel="100000" autoRev="1" fill="hold">
                                          <p:stCondLst>
                                            <p:cond delay="600"/>
                                          </p:stCondLst>
                                        </p:cTn>
                                        <p:tgtEl>
                                          <p:spTgt spid="10">
                                            <p:txEl>
                                              <p:pRg st="2" end="2"/>
                                            </p:txEl>
                                          </p:spTgt>
                                        </p:tgtEl>
                                      </p:cBhvr>
                                      <p:from x="100000" y="100000"/>
                                      <p:to x="80000" y="100000"/>
                                    </p:animScale>
                                    <p:anim by="(#ppt_h/3+#ppt_w*0.1)" calcmode="lin" valueType="num">
                                      <p:cBhvr additive="sum">
                                        <p:cTn id="34" dur="200" decel="100000" autoRev="1" fill="hold">
                                          <p:stCondLst>
                                            <p:cond delay="600"/>
                                          </p:stCondLst>
                                        </p:cTn>
                                        <p:tgtEl>
                                          <p:spTgt spid="10">
                                            <p:txEl>
                                              <p:pRg st="2" end="2"/>
                                            </p:txEl>
                                          </p:spTgt>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9" grpId="0" animBg="1"/>
      <p:bldP spid="10"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egnaposto numero diapositiva 5"/>
          <p:cNvSpPr>
            <a:spLocks noGrp="1"/>
          </p:cNvSpPr>
          <p:nvPr>
            <p:ph type="sldNum" sz="quarter" idx="12"/>
          </p:nvPr>
        </p:nvSpPr>
        <p:spPr/>
        <p:txBody>
          <a:bodyPr/>
          <a:lstStyle/>
          <a:p>
            <a:pPr>
              <a:defRPr/>
            </a:pPr>
            <a:fld id="{FA86FDF9-908A-48B7-8035-49CD3EE5DFE6}" type="slidenum">
              <a:rPr lang="it-IT" smtClean="0"/>
              <a:pPr>
                <a:defRPr/>
              </a:pPr>
              <a:t>8</a:t>
            </a:fld>
            <a:endParaRPr lang="it-IT"/>
          </a:p>
        </p:txBody>
      </p:sp>
      <p:sp>
        <p:nvSpPr>
          <p:cNvPr id="9" name="Text Box 4"/>
          <p:cNvSpPr txBox="1">
            <a:spLocks noChangeArrowheads="1"/>
          </p:cNvSpPr>
          <p:nvPr/>
        </p:nvSpPr>
        <p:spPr bwMode="auto">
          <a:xfrm>
            <a:off x="214282" y="357166"/>
            <a:ext cx="3786214" cy="1143008"/>
          </a:xfrm>
          <a:prstGeom prst="rect">
            <a:avLst/>
          </a:prstGeom>
          <a:ln>
            <a:headEnd/>
            <a:tailEnd/>
          </a:ln>
        </p:spPr>
        <p:style>
          <a:lnRef idx="0">
            <a:schemeClr val="accent1"/>
          </a:lnRef>
          <a:fillRef idx="3">
            <a:schemeClr val="accent1"/>
          </a:fillRef>
          <a:effectRef idx="3">
            <a:schemeClr val="accent1"/>
          </a:effectRef>
          <a:fontRef idx="minor">
            <a:schemeClr val="lt1"/>
          </a:fontRef>
        </p:style>
        <p:txBody>
          <a:bodyPr/>
          <a:lstStyle/>
          <a:p>
            <a:pPr>
              <a:defRPr/>
            </a:pPr>
            <a:r>
              <a:rPr lang="it-IT" sz="4800" b="1" dirty="0">
                <a:latin typeface="Georgia" pitchFamily="18" charset="0"/>
              </a:rPr>
              <a:t>Medico</a:t>
            </a:r>
            <a:endParaRPr lang="it-IT" sz="3200" b="1" dirty="0">
              <a:latin typeface="Georgia" pitchFamily="18" charset="0"/>
            </a:endParaRPr>
          </a:p>
          <a:p>
            <a:pPr algn="l">
              <a:defRPr/>
            </a:pPr>
            <a:endParaRPr lang="it-IT" sz="3200" b="1" dirty="0">
              <a:latin typeface="Georgia" pitchFamily="18" charset="0"/>
            </a:endParaRPr>
          </a:p>
        </p:txBody>
      </p:sp>
      <p:sp>
        <p:nvSpPr>
          <p:cNvPr id="11" name="Text Box 4"/>
          <p:cNvSpPr txBox="1">
            <a:spLocks noChangeArrowheads="1"/>
          </p:cNvSpPr>
          <p:nvPr/>
        </p:nvSpPr>
        <p:spPr bwMode="auto">
          <a:xfrm>
            <a:off x="5286375" y="357188"/>
            <a:ext cx="3500438" cy="928687"/>
          </a:xfrm>
          <a:prstGeom prst="rect">
            <a:avLst/>
          </a:prstGeom>
          <a:ln>
            <a:headEnd/>
            <a:tailEnd/>
          </a:ln>
        </p:spPr>
        <p:style>
          <a:lnRef idx="1">
            <a:schemeClr val="accent3"/>
          </a:lnRef>
          <a:fillRef idx="2">
            <a:schemeClr val="accent3"/>
          </a:fillRef>
          <a:effectRef idx="1">
            <a:schemeClr val="accent3"/>
          </a:effectRef>
          <a:fontRef idx="minor">
            <a:schemeClr val="dk1"/>
          </a:fontRef>
        </p:style>
        <p:txBody>
          <a:bodyPr/>
          <a:lstStyle/>
          <a:p>
            <a:pPr>
              <a:defRPr/>
            </a:pPr>
            <a:r>
              <a:rPr lang="it-IT" sz="4800" b="1" dirty="0">
                <a:latin typeface="Georgia" pitchFamily="18" charset="0"/>
              </a:rPr>
              <a:t>Paziente</a:t>
            </a:r>
            <a:endParaRPr lang="it-IT" sz="3200" b="1" dirty="0">
              <a:latin typeface="Georgia" pitchFamily="18" charset="0"/>
            </a:endParaRPr>
          </a:p>
          <a:p>
            <a:pPr algn="l">
              <a:defRPr/>
            </a:pPr>
            <a:endParaRPr lang="it-IT" sz="3200" b="1" dirty="0">
              <a:latin typeface="Georgia" pitchFamily="18" charset="0"/>
            </a:endParaRPr>
          </a:p>
        </p:txBody>
      </p:sp>
      <p:sp>
        <p:nvSpPr>
          <p:cNvPr id="13" name="Text Box 4"/>
          <p:cNvSpPr txBox="1">
            <a:spLocks noChangeArrowheads="1"/>
          </p:cNvSpPr>
          <p:nvPr/>
        </p:nvSpPr>
        <p:spPr bwMode="auto">
          <a:xfrm>
            <a:off x="4857750" y="1714500"/>
            <a:ext cx="4286250" cy="1214438"/>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a:lstStyle/>
          <a:p>
            <a:pPr>
              <a:defRPr/>
            </a:pPr>
            <a:r>
              <a:rPr lang="it-IT" sz="3200" b="1" dirty="0">
                <a:solidFill>
                  <a:schemeClr val="tx1">
                    <a:lumMod val="10000"/>
                  </a:schemeClr>
                </a:solidFill>
                <a:latin typeface="Georgia" pitchFamily="18" charset="0"/>
              </a:rPr>
              <a:t>Sussistenza del rapporto</a:t>
            </a:r>
            <a:endParaRPr lang="it-IT" sz="1800" b="1" dirty="0">
              <a:solidFill>
                <a:schemeClr val="tx1">
                  <a:lumMod val="10000"/>
                </a:schemeClr>
              </a:solidFill>
              <a:latin typeface="Georgia" pitchFamily="18" charset="0"/>
            </a:endParaRPr>
          </a:p>
          <a:p>
            <a:pPr>
              <a:defRPr/>
            </a:pPr>
            <a:endParaRPr lang="it-IT" sz="3200" b="1" dirty="0">
              <a:latin typeface="Georgia" pitchFamily="18" charset="0"/>
            </a:endParaRPr>
          </a:p>
        </p:txBody>
      </p:sp>
      <p:sp>
        <p:nvSpPr>
          <p:cNvPr id="14" name="Text Box 4"/>
          <p:cNvSpPr txBox="1">
            <a:spLocks noChangeArrowheads="1"/>
          </p:cNvSpPr>
          <p:nvPr/>
        </p:nvSpPr>
        <p:spPr bwMode="auto">
          <a:xfrm>
            <a:off x="4857750" y="3429000"/>
            <a:ext cx="4286250" cy="1214438"/>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a:lstStyle/>
          <a:p>
            <a:pPr>
              <a:defRPr/>
            </a:pPr>
            <a:r>
              <a:rPr lang="it-IT" sz="3200" b="1" dirty="0">
                <a:solidFill>
                  <a:schemeClr val="tx1">
                    <a:lumMod val="10000"/>
                  </a:schemeClr>
                </a:solidFill>
                <a:latin typeface="Georgia" pitchFamily="18" charset="0"/>
              </a:rPr>
              <a:t>Inadempimento del debitore </a:t>
            </a:r>
            <a:endParaRPr lang="it-IT" sz="1800" b="1" dirty="0">
              <a:solidFill>
                <a:schemeClr val="tx1">
                  <a:lumMod val="10000"/>
                </a:schemeClr>
              </a:solidFill>
              <a:latin typeface="Georgia" pitchFamily="18" charset="0"/>
            </a:endParaRPr>
          </a:p>
          <a:p>
            <a:pPr>
              <a:defRPr/>
            </a:pPr>
            <a:endParaRPr lang="it-IT" sz="3200" b="1" dirty="0">
              <a:latin typeface="Georgia" pitchFamily="18" charset="0"/>
            </a:endParaRPr>
          </a:p>
        </p:txBody>
      </p:sp>
      <p:sp>
        <p:nvSpPr>
          <p:cNvPr id="16" name="Text Box 4"/>
          <p:cNvSpPr txBox="1">
            <a:spLocks noChangeArrowheads="1"/>
          </p:cNvSpPr>
          <p:nvPr/>
        </p:nvSpPr>
        <p:spPr bwMode="auto">
          <a:xfrm>
            <a:off x="4857750" y="4929188"/>
            <a:ext cx="4286250" cy="1928812"/>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a:lstStyle/>
          <a:p>
            <a:pPr>
              <a:defRPr/>
            </a:pPr>
            <a:r>
              <a:rPr lang="it-IT" sz="3200" b="1" dirty="0">
                <a:solidFill>
                  <a:schemeClr val="tx1">
                    <a:lumMod val="10000"/>
                  </a:schemeClr>
                </a:solidFill>
                <a:latin typeface="Georgia" pitchFamily="18" charset="0"/>
              </a:rPr>
              <a:t>Eziologia (inadempimento – danno)</a:t>
            </a:r>
            <a:endParaRPr lang="it-IT" sz="1800" b="1" dirty="0">
              <a:solidFill>
                <a:schemeClr val="tx1">
                  <a:lumMod val="10000"/>
                </a:schemeClr>
              </a:solidFill>
              <a:latin typeface="Georgia" pitchFamily="18" charset="0"/>
            </a:endParaRPr>
          </a:p>
          <a:p>
            <a:pPr>
              <a:defRPr/>
            </a:pPr>
            <a:endParaRPr lang="it-IT" sz="3200" b="1" dirty="0">
              <a:latin typeface="Georgia" pitchFamily="18" charset="0"/>
            </a:endParaRPr>
          </a:p>
        </p:txBody>
      </p:sp>
      <p:sp>
        <p:nvSpPr>
          <p:cNvPr id="20" name="Text Box 4"/>
          <p:cNvSpPr txBox="1">
            <a:spLocks noChangeArrowheads="1"/>
          </p:cNvSpPr>
          <p:nvPr/>
        </p:nvSpPr>
        <p:spPr bwMode="auto">
          <a:xfrm>
            <a:off x="214313" y="1643063"/>
            <a:ext cx="4286250" cy="2143125"/>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a:lstStyle/>
          <a:p>
            <a:pPr>
              <a:defRPr/>
            </a:pPr>
            <a:r>
              <a:rPr lang="it-IT" sz="2800" b="1" dirty="0">
                <a:solidFill>
                  <a:schemeClr val="tx1">
                    <a:lumMod val="10000"/>
                  </a:schemeClr>
                </a:solidFill>
                <a:latin typeface="Georgia" pitchFamily="18" charset="0"/>
              </a:rPr>
              <a:t>1) Può provare l’adempimento esatto (l’inadempimento non c’è stato)</a:t>
            </a:r>
            <a:endParaRPr lang="it-IT" sz="1600" b="1" dirty="0">
              <a:solidFill>
                <a:schemeClr val="tx1">
                  <a:lumMod val="10000"/>
                </a:schemeClr>
              </a:solidFill>
              <a:latin typeface="Georgia" pitchFamily="18" charset="0"/>
            </a:endParaRPr>
          </a:p>
          <a:p>
            <a:pPr>
              <a:defRPr/>
            </a:pPr>
            <a:endParaRPr lang="it-IT" sz="3200" b="1" dirty="0">
              <a:latin typeface="Georgia" pitchFamily="18" charset="0"/>
            </a:endParaRPr>
          </a:p>
        </p:txBody>
      </p:sp>
      <p:sp>
        <p:nvSpPr>
          <p:cNvPr id="22" name="Text Box 4"/>
          <p:cNvSpPr txBox="1">
            <a:spLocks noChangeArrowheads="1"/>
          </p:cNvSpPr>
          <p:nvPr/>
        </p:nvSpPr>
        <p:spPr bwMode="auto">
          <a:xfrm>
            <a:off x="285750" y="3857625"/>
            <a:ext cx="4286250" cy="1428750"/>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a:lstStyle/>
          <a:p>
            <a:pPr>
              <a:defRPr/>
            </a:pPr>
            <a:r>
              <a:rPr lang="it-IT" sz="2800" b="1" dirty="0">
                <a:solidFill>
                  <a:schemeClr val="tx1">
                    <a:lumMod val="10000"/>
                  </a:schemeClr>
                </a:solidFill>
                <a:latin typeface="Georgia" pitchFamily="18" charset="0"/>
              </a:rPr>
              <a:t>2) Inadempimento non imputabile (es. caso fortuito)</a:t>
            </a:r>
            <a:endParaRPr lang="it-IT" sz="1600" b="1" dirty="0">
              <a:solidFill>
                <a:schemeClr val="tx1">
                  <a:lumMod val="10000"/>
                </a:schemeClr>
              </a:solidFill>
              <a:latin typeface="Georgia" pitchFamily="18" charset="0"/>
            </a:endParaRPr>
          </a:p>
          <a:p>
            <a:pPr>
              <a:defRPr/>
            </a:pPr>
            <a:endParaRPr lang="it-IT" sz="3200" b="1" dirty="0">
              <a:latin typeface="Georgia" pitchFamily="18" charset="0"/>
            </a:endParaRPr>
          </a:p>
        </p:txBody>
      </p:sp>
      <p:sp>
        <p:nvSpPr>
          <p:cNvPr id="23" name="Text Box 4"/>
          <p:cNvSpPr txBox="1">
            <a:spLocks noChangeArrowheads="1"/>
          </p:cNvSpPr>
          <p:nvPr/>
        </p:nvSpPr>
        <p:spPr bwMode="auto">
          <a:xfrm>
            <a:off x="285750" y="5429250"/>
            <a:ext cx="4286250" cy="1428750"/>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a:lstStyle/>
          <a:p>
            <a:pPr>
              <a:defRPr/>
            </a:pPr>
            <a:r>
              <a:rPr lang="it-IT" sz="2800" b="1" dirty="0">
                <a:solidFill>
                  <a:schemeClr val="tx1">
                    <a:lumMod val="10000"/>
                  </a:schemeClr>
                </a:solidFill>
                <a:latin typeface="Georgia" pitchFamily="18" charset="0"/>
              </a:rPr>
              <a:t>3) Mancanza di causalità</a:t>
            </a:r>
            <a:endParaRPr lang="it-IT" sz="1600" b="1" dirty="0">
              <a:solidFill>
                <a:schemeClr val="tx1">
                  <a:lumMod val="10000"/>
                </a:schemeClr>
              </a:solidFill>
              <a:latin typeface="Georgia" pitchFamily="18" charset="0"/>
            </a:endParaRPr>
          </a:p>
          <a:p>
            <a:pPr>
              <a:defRPr/>
            </a:pPr>
            <a:endParaRPr lang="it-IT" sz="3200" b="1" dirty="0">
              <a:latin typeface="Georgia" pitchFamily="18" charset="0"/>
            </a:endParaRPr>
          </a:p>
        </p:txBody>
      </p:sp>
      <p:sp>
        <p:nvSpPr>
          <p:cNvPr id="24" name="Corda 23"/>
          <p:cNvSpPr/>
          <p:nvPr/>
        </p:nvSpPr>
        <p:spPr bwMode="auto">
          <a:xfrm>
            <a:off x="0" y="0"/>
            <a:ext cx="10215563" cy="6858000"/>
          </a:xfrm>
          <a:prstGeom prst="chord">
            <a:avLst/>
          </a:prstGeom>
          <a:solidFill>
            <a:srgbClr val="993366"/>
          </a:solidFill>
          <a:ln w="9525" cap="flat" cmpd="sng" algn="ctr">
            <a:solidFill>
              <a:schemeClr val="tx1"/>
            </a:solidFill>
            <a:prstDash val="solid"/>
            <a:round/>
            <a:headEnd type="none" w="med" len="med"/>
            <a:tailEnd type="none" w="med" len="med"/>
          </a:ln>
          <a:effectLst/>
        </p:spPr>
        <p:txBody>
          <a:bodyPr wrap="none" anchor="ctr"/>
          <a:lstStyle/>
          <a:p>
            <a:pPr>
              <a:defRPr/>
            </a:pPr>
            <a:r>
              <a:rPr lang="it-IT" dirty="0"/>
              <a:t>Sgretolata la </a:t>
            </a:r>
          </a:p>
          <a:p>
            <a:pPr>
              <a:defRPr/>
            </a:pPr>
            <a:r>
              <a:rPr lang="it-IT" dirty="0"/>
              <a:t>Costruzione teorica</a:t>
            </a:r>
          </a:p>
          <a:p>
            <a:pPr>
              <a:defRPr/>
            </a:pPr>
            <a:r>
              <a:rPr lang="it-IT" dirty="0"/>
              <a:t>Dell’obbligazione </a:t>
            </a:r>
          </a:p>
          <a:p>
            <a:pPr>
              <a:defRPr/>
            </a:pPr>
            <a:r>
              <a:rPr lang="it-IT" dirty="0"/>
              <a:t>Medica come</a:t>
            </a:r>
          </a:p>
          <a:p>
            <a:pPr>
              <a:defRPr/>
            </a:pPr>
            <a:r>
              <a:rPr lang="it-IT" dirty="0"/>
              <a:t>Obbligazione di MEZZI</a:t>
            </a:r>
          </a:p>
        </p:txBody>
      </p:sp>
    </p:spTree>
  </p:cSld>
  <p:clrMapOvr>
    <a:masterClrMapping/>
  </p:clrMapOvr>
  <mc:AlternateContent xmlns:mc="http://schemas.openxmlformats.org/markup-compatibility/2006" xmlns:p14="http://schemas.microsoft.com/office/powerpoint/2010/main">
    <mc:Choice Requires="p14">
      <p:transition spd="slow" p14:dur="1600">
        <p:blinds dir="vert"/>
        <p:sndAc>
          <p:stSnd>
            <p:snd r:embed="rId2" name="chimes.wav"/>
          </p:stSnd>
        </p:sndAc>
      </p:transition>
    </mc:Choice>
    <mc:Fallback xmlns="">
      <p:transition spd="slow">
        <p:blinds dir="vert"/>
        <p:sndAc>
          <p:stSnd>
            <p:snd r:embed="rId3" name="chimes.wav"/>
          </p:stSnd>
        </p:sndAc>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6" presetClass="entr" presetSubtype="0" fill="hold" nodeType="clickEffect">
                                  <p:stCondLst>
                                    <p:cond delay="0"/>
                                  </p:stCondLst>
                                  <p:iterate type="lt">
                                    <p:tmPct val="10000"/>
                                  </p:iterate>
                                  <p:childTnLst>
                                    <p:set>
                                      <p:cBhvr>
                                        <p:cTn id="6" dur="1" fill="hold">
                                          <p:stCondLst>
                                            <p:cond delay="0"/>
                                          </p:stCondLst>
                                        </p:cTn>
                                        <p:tgtEl>
                                          <p:spTgt spid="9"/>
                                        </p:tgtEl>
                                        <p:attrNameLst>
                                          <p:attrName>style.visibility</p:attrName>
                                        </p:attrNameLst>
                                      </p:cBhvr>
                                      <p:to>
                                        <p:strVal val="visible"/>
                                      </p:to>
                                    </p:set>
                                    <p:anim by="(-#ppt_w*2)" calcmode="lin" valueType="num">
                                      <p:cBhvr rctx="PPT">
                                        <p:cTn id="7" dur="500" autoRev="1" fill="hold">
                                          <p:stCondLst>
                                            <p:cond delay="0"/>
                                          </p:stCondLst>
                                        </p:cTn>
                                        <p:tgtEl>
                                          <p:spTgt spid="9"/>
                                        </p:tgtEl>
                                        <p:attrNameLst>
                                          <p:attrName>ppt_w</p:attrName>
                                        </p:attrNameLst>
                                      </p:cBhvr>
                                    </p:anim>
                                    <p:anim by="(#ppt_w*0.50)" calcmode="lin" valueType="num">
                                      <p:cBhvr>
                                        <p:cTn id="8" dur="500" decel="50000" autoRev="1" fill="hold">
                                          <p:stCondLst>
                                            <p:cond delay="0"/>
                                          </p:stCondLst>
                                        </p:cTn>
                                        <p:tgtEl>
                                          <p:spTgt spid="9"/>
                                        </p:tgtEl>
                                        <p:attrNameLst>
                                          <p:attrName>ppt_x</p:attrName>
                                        </p:attrNameLst>
                                      </p:cBhvr>
                                    </p:anim>
                                    <p:anim from="(-#ppt_h/2)" to="(#ppt_y)" calcmode="lin" valueType="num">
                                      <p:cBhvr>
                                        <p:cTn id="9" dur="1000" fill="hold">
                                          <p:stCondLst>
                                            <p:cond delay="0"/>
                                          </p:stCondLst>
                                        </p:cTn>
                                        <p:tgtEl>
                                          <p:spTgt spid="9"/>
                                        </p:tgtEl>
                                        <p:attrNameLst>
                                          <p:attrName>ppt_y</p:attrName>
                                        </p:attrNameLst>
                                      </p:cBhvr>
                                    </p:anim>
                                    <p:animRot by="21600000">
                                      <p:cBhvr>
                                        <p:cTn id="10" dur="1000" fill="hold">
                                          <p:stCondLst>
                                            <p:cond delay="0"/>
                                          </p:stCondLst>
                                        </p:cTn>
                                        <p:tgtEl>
                                          <p:spTgt spid="9"/>
                                        </p:tgtEl>
                                        <p:attrNameLst>
                                          <p:attrName>r</p:attrName>
                                        </p:attrNameLst>
                                      </p:cBhvr>
                                    </p:animRot>
                                  </p:childTnLst>
                                </p:cTn>
                              </p:par>
                            </p:childTnLst>
                          </p:cTn>
                        </p:par>
                      </p:childTnLst>
                    </p:cTn>
                  </p:par>
                  <p:par>
                    <p:cTn id="11" fill="hold" nodeType="clickPar">
                      <p:stCondLst>
                        <p:cond delay="indefinite"/>
                      </p:stCondLst>
                      <p:childTnLst>
                        <p:par>
                          <p:cTn id="12" fill="hold" nodeType="withGroup">
                            <p:stCondLst>
                              <p:cond delay="0"/>
                            </p:stCondLst>
                            <p:childTnLst>
                              <p:par>
                                <p:cTn id="13" presetID="56" presetClass="entr" presetSubtype="0" fill="hold" grpId="0" nodeType="clickEffect">
                                  <p:stCondLst>
                                    <p:cond delay="0"/>
                                  </p:stCondLst>
                                  <p:iterate type="lt">
                                    <p:tmPct val="10000"/>
                                  </p:iterate>
                                  <p:childTnLst>
                                    <p:set>
                                      <p:cBhvr>
                                        <p:cTn id="14" dur="1" fill="hold">
                                          <p:stCondLst>
                                            <p:cond delay="0"/>
                                          </p:stCondLst>
                                        </p:cTn>
                                        <p:tgtEl>
                                          <p:spTgt spid="11"/>
                                        </p:tgtEl>
                                        <p:attrNameLst>
                                          <p:attrName>style.visibility</p:attrName>
                                        </p:attrNameLst>
                                      </p:cBhvr>
                                      <p:to>
                                        <p:strVal val="visible"/>
                                      </p:to>
                                    </p:set>
                                    <p:anim by="(-#ppt_w*2)" calcmode="lin" valueType="num">
                                      <p:cBhvr rctx="PPT">
                                        <p:cTn id="15" dur="500" autoRev="1" fill="hold">
                                          <p:stCondLst>
                                            <p:cond delay="0"/>
                                          </p:stCondLst>
                                        </p:cTn>
                                        <p:tgtEl>
                                          <p:spTgt spid="11"/>
                                        </p:tgtEl>
                                        <p:attrNameLst>
                                          <p:attrName>ppt_w</p:attrName>
                                        </p:attrNameLst>
                                      </p:cBhvr>
                                    </p:anim>
                                    <p:anim by="(#ppt_w*0.50)" calcmode="lin" valueType="num">
                                      <p:cBhvr>
                                        <p:cTn id="16" dur="500" decel="50000" autoRev="1" fill="hold">
                                          <p:stCondLst>
                                            <p:cond delay="0"/>
                                          </p:stCondLst>
                                        </p:cTn>
                                        <p:tgtEl>
                                          <p:spTgt spid="11"/>
                                        </p:tgtEl>
                                        <p:attrNameLst>
                                          <p:attrName>ppt_x</p:attrName>
                                        </p:attrNameLst>
                                      </p:cBhvr>
                                    </p:anim>
                                    <p:anim from="(-#ppt_h/2)" to="(#ppt_y)" calcmode="lin" valueType="num">
                                      <p:cBhvr>
                                        <p:cTn id="17" dur="1000" fill="hold">
                                          <p:stCondLst>
                                            <p:cond delay="0"/>
                                          </p:stCondLst>
                                        </p:cTn>
                                        <p:tgtEl>
                                          <p:spTgt spid="11"/>
                                        </p:tgtEl>
                                        <p:attrNameLst>
                                          <p:attrName>ppt_y</p:attrName>
                                        </p:attrNameLst>
                                      </p:cBhvr>
                                    </p:anim>
                                    <p:animRot by="21600000">
                                      <p:cBhvr>
                                        <p:cTn id="18" dur="1000" fill="hold">
                                          <p:stCondLst>
                                            <p:cond delay="0"/>
                                          </p:stCondLst>
                                        </p:cTn>
                                        <p:tgtEl>
                                          <p:spTgt spid="11"/>
                                        </p:tgtEl>
                                        <p:attrNameLst>
                                          <p:attrName>r</p:attrName>
                                        </p:attrNameLst>
                                      </p:cBhvr>
                                    </p:animRot>
                                  </p:childTnLst>
                                </p:cTn>
                              </p:par>
                            </p:childTnLst>
                          </p:cTn>
                        </p:par>
                      </p:childTnLst>
                    </p:cTn>
                  </p:par>
                  <p:par>
                    <p:cTn id="19" fill="hold" nodeType="clickPar">
                      <p:stCondLst>
                        <p:cond delay="indefinite"/>
                      </p:stCondLst>
                      <p:childTnLst>
                        <p:par>
                          <p:cTn id="20" fill="hold" nodeType="withGroup">
                            <p:stCondLst>
                              <p:cond delay="0"/>
                            </p:stCondLst>
                            <p:childTnLst>
                              <p:par>
                                <p:cTn id="21" presetID="56" presetClass="entr" presetSubtype="0" fill="hold" nodeType="clickEffect">
                                  <p:stCondLst>
                                    <p:cond delay="0"/>
                                  </p:stCondLst>
                                  <p:iterate type="lt">
                                    <p:tmPct val="10000"/>
                                  </p:iterate>
                                  <p:childTnLst>
                                    <p:set>
                                      <p:cBhvr>
                                        <p:cTn id="22" dur="1" fill="hold">
                                          <p:stCondLst>
                                            <p:cond delay="0"/>
                                          </p:stCondLst>
                                        </p:cTn>
                                        <p:tgtEl>
                                          <p:spTgt spid="13"/>
                                        </p:tgtEl>
                                        <p:attrNameLst>
                                          <p:attrName>style.visibility</p:attrName>
                                        </p:attrNameLst>
                                      </p:cBhvr>
                                      <p:to>
                                        <p:strVal val="visible"/>
                                      </p:to>
                                    </p:set>
                                    <p:anim by="(-#ppt_w*2)" calcmode="lin" valueType="num">
                                      <p:cBhvr rctx="PPT">
                                        <p:cTn id="23" dur="500" autoRev="1" fill="hold">
                                          <p:stCondLst>
                                            <p:cond delay="0"/>
                                          </p:stCondLst>
                                        </p:cTn>
                                        <p:tgtEl>
                                          <p:spTgt spid="13"/>
                                        </p:tgtEl>
                                        <p:attrNameLst>
                                          <p:attrName>ppt_w</p:attrName>
                                        </p:attrNameLst>
                                      </p:cBhvr>
                                    </p:anim>
                                    <p:anim by="(#ppt_w*0.50)" calcmode="lin" valueType="num">
                                      <p:cBhvr>
                                        <p:cTn id="24" dur="500" decel="50000" autoRev="1" fill="hold">
                                          <p:stCondLst>
                                            <p:cond delay="0"/>
                                          </p:stCondLst>
                                        </p:cTn>
                                        <p:tgtEl>
                                          <p:spTgt spid="13"/>
                                        </p:tgtEl>
                                        <p:attrNameLst>
                                          <p:attrName>ppt_x</p:attrName>
                                        </p:attrNameLst>
                                      </p:cBhvr>
                                    </p:anim>
                                    <p:anim from="(-#ppt_h/2)" to="(#ppt_y)" calcmode="lin" valueType="num">
                                      <p:cBhvr>
                                        <p:cTn id="25" dur="1000" fill="hold">
                                          <p:stCondLst>
                                            <p:cond delay="0"/>
                                          </p:stCondLst>
                                        </p:cTn>
                                        <p:tgtEl>
                                          <p:spTgt spid="13"/>
                                        </p:tgtEl>
                                        <p:attrNameLst>
                                          <p:attrName>ppt_y</p:attrName>
                                        </p:attrNameLst>
                                      </p:cBhvr>
                                    </p:anim>
                                    <p:animRot by="21600000">
                                      <p:cBhvr>
                                        <p:cTn id="26" dur="1000" fill="hold">
                                          <p:stCondLst>
                                            <p:cond delay="0"/>
                                          </p:stCondLst>
                                        </p:cTn>
                                        <p:tgtEl>
                                          <p:spTgt spid="13"/>
                                        </p:tgtEl>
                                        <p:attrNameLst>
                                          <p:attrName>r</p:attrName>
                                        </p:attrNameLst>
                                      </p:cBhvr>
                                    </p:animRot>
                                  </p:childTnLst>
                                </p:cTn>
                              </p:par>
                            </p:childTnLst>
                          </p:cTn>
                        </p:par>
                      </p:childTnLst>
                    </p:cTn>
                  </p:par>
                  <p:par>
                    <p:cTn id="27" fill="hold" nodeType="clickPar">
                      <p:stCondLst>
                        <p:cond delay="indefinite"/>
                      </p:stCondLst>
                      <p:childTnLst>
                        <p:par>
                          <p:cTn id="28" fill="hold" nodeType="withGroup">
                            <p:stCondLst>
                              <p:cond delay="0"/>
                            </p:stCondLst>
                            <p:childTnLst>
                              <p:par>
                                <p:cTn id="29" presetID="56" presetClass="entr" presetSubtype="0" fill="hold" nodeType="clickEffect">
                                  <p:stCondLst>
                                    <p:cond delay="0"/>
                                  </p:stCondLst>
                                  <p:iterate type="lt">
                                    <p:tmPct val="10000"/>
                                  </p:iterate>
                                  <p:childTnLst>
                                    <p:set>
                                      <p:cBhvr>
                                        <p:cTn id="30" dur="1" fill="hold">
                                          <p:stCondLst>
                                            <p:cond delay="0"/>
                                          </p:stCondLst>
                                        </p:cTn>
                                        <p:tgtEl>
                                          <p:spTgt spid="14"/>
                                        </p:tgtEl>
                                        <p:attrNameLst>
                                          <p:attrName>style.visibility</p:attrName>
                                        </p:attrNameLst>
                                      </p:cBhvr>
                                      <p:to>
                                        <p:strVal val="visible"/>
                                      </p:to>
                                    </p:set>
                                    <p:anim by="(-#ppt_w*2)" calcmode="lin" valueType="num">
                                      <p:cBhvr rctx="PPT">
                                        <p:cTn id="31" dur="500" autoRev="1" fill="hold">
                                          <p:stCondLst>
                                            <p:cond delay="0"/>
                                          </p:stCondLst>
                                        </p:cTn>
                                        <p:tgtEl>
                                          <p:spTgt spid="14"/>
                                        </p:tgtEl>
                                        <p:attrNameLst>
                                          <p:attrName>ppt_w</p:attrName>
                                        </p:attrNameLst>
                                      </p:cBhvr>
                                    </p:anim>
                                    <p:anim by="(#ppt_w*0.50)" calcmode="lin" valueType="num">
                                      <p:cBhvr>
                                        <p:cTn id="32" dur="500" decel="50000" autoRev="1" fill="hold">
                                          <p:stCondLst>
                                            <p:cond delay="0"/>
                                          </p:stCondLst>
                                        </p:cTn>
                                        <p:tgtEl>
                                          <p:spTgt spid="14"/>
                                        </p:tgtEl>
                                        <p:attrNameLst>
                                          <p:attrName>ppt_x</p:attrName>
                                        </p:attrNameLst>
                                      </p:cBhvr>
                                    </p:anim>
                                    <p:anim from="(-#ppt_h/2)" to="(#ppt_y)" calcmode="lin" valueType="num">
                                      <p:cBhvr>
                                        <p:cTn id="33" dur="1000" fill="hold">
                                          <p:stCondLst>
                                            <p:cond delay="0"/>
                                          </p:stCondLst>
                                        </p:cTn>
                                        <p:tgtEl>
                                          <p:spTgt spid="14"/>
                                        </p:tgtEl>
                                        <p:attrNameLst>
                                          <p:attrName>ppt_y</p:attrName>
                                        </p:attrNameLst>
                                      </p:cBhvr>
                                    </p:anim>
                                    <p:animRot by="21600000">
                                      <p:cBhvr>
                                        <p:cTn id="34" dur="1000" fill="hold">
                                          <p:stCondLst>
                                            <p:cond delay="0"/>
                                          </p:stCondLst>
                                        </p:cTn>
                                        <p:tgtEl>
                                          <p:spTgt spid="14"/>
                                        </p:tgtEl>
                                        <p:attrNameLst>
                                          <p:attrName>r</p:attrName>
                                        </p:attrNameLst>
                                      </p:cBhvr>
                                    </p:animRot>
                                  </p:childTnLst>
                                </p:cTn>
                              </p:par>
                            </p:childTnLst>
                          </p:cTn>
                        </p:par>
                      </p:childTnLst>
                    </p:cTn>
                  </p:par>
                  <p:par>
                    <p:cTn id="35" fill="hold" nodeType="clickPar">
                      <p:stCondLst>
                        <p:cond delay="indefinite"/>
                      </p:stCondLst>
                      <p:childTnLst>
                        <p:par>
                          <p:cTn id="36" fill="hold" nodeType="withGroup">
                            <p:stCondLst>
                              <p:cond delay="0"/>
                            </p:stCondLst>
                            <p:childTnLst>
                              <p:par>
                                <p:cTn id="37" presetID="56" presetClass="entr" presetSubtype="0" fill="hold" nodeType="clickEffect">
                                  <p:stCondLst>
                                    <p:cond delay="0"/>
                                  </p:stCondLst>
                                  <p:iterate type="lt">
                                    <p:tmPct val="10000"/>
                                  </p:iterate>
                                  <p:childTnLst>
                                    <p:set>
                                      <p:cBhvr>
                                        <p:cTn id="38" dur="1" fill="hold">
                                          <p:stCondLst>
                                            <p:cond delay="0"/>
                                          </p:stCondLst>
                                        </p:cTn>
                                        <p:tgtEl>
                                          <p:spTgt spid="16"/>
                                        </p:tgtEl>
                                        <p:attrNameLst>
                                          <p:attrName>style.visibility</p:attrName>
                                        </p:attrNameLst>
                                      </p:cBhvr>
                                      <p:to>
                                        <p:strVal val="visible"/>
                                      </p:to>
                                    </p:set>
                                    <p:anim by="(-#ppt_w*2)" calcmode="lin" valueType="num">
                                      <p:cBhvr rctx="PPT">
                                        <p:cTn id="39" dur="500" autoRev="1" fill="hold">
                                          <p:stCondLst>
                                            <p:cond delay="0"/>
                                          </p:stCondLst>
                                        </p:cTn>
                                        <p:tgtEl>
                                          <p:spTgt spid="16"/>
                                        </p:tgtEl>
                                        <p:attrNameLst>
                                          <p:attrName>ppt_w</p:attrName>
                                        </p:attrNameLst>
                                      </p:cBhvr>
                                    </p:anim>
                                    <p:anim by="(#ppt_w*0.50)" calcmode="lin" valueType="num">
                                      <p:cBhvr>
                                        <p:cTn id="40" dur="500" decel="50000" autoRev="1" fill="hold">
                                          <p:stCondLst>
                                            <p:cond delay="0"/>
                                          </p:stCondLst>
                                        </p:cTn>
                                        <p:tgtEl>
                                          <p:spTgt spid="16"/>
                                        </p:tgtEl>
                                        <p:attrNameLst>
                                          <p:attrName>ppt_x</p:attrName>
                                        </p:attrNameLst>
                                      </p:cBhvr>
                                    </p:anim>
                                    <p:anim from="(-#ppt_h/2)" to="(#ppt_y)" calcmode="lin" valueType="num">
                                      <p:cBhvr>
                                        <p:cTn id="41" dur="1000" fill="hold">
                                          <p:stCondLst>
                                            <p:cond delay="0"/>
                                          </p:stCondLst>
                                        </p:cTn>
                                        <p:tgtEl>
                                          <p:spTgt spid="16"/>
                                        </p:tgtEl>
                                        <p:attrNameLst>
                                          <p:attrName>ppt_y</p:attrName>
                                        </p:attrNameLst>
                                      </p:cBhvr>
                                    </p:anim>
                                    <p:animRot by="21600000">
                                      <p:cBhvr>
                                        <p:cTn id="42" dur="1000" fill="hold">
                                          <p:stCondLst>
                                            <p:cond delay="0"/>
                                          </p:stCondLst>
                                        </p:cTn>
                                        <p:tgtEl>
                                          <p:spTgt spid="16"/>
                                        </p:tgtEl>
                                        <p:attrNameLst>
                                          <p:attrName>r</p:attrName>
                                        </p:attrNameLst>
                                      </p:cBhvr>
                                    </p:animRot>
                                  </p:childTnLst>
                                </p:cTn>
                              </p:par>
                            </p:childTnLst>
                          </p:cTn>
                        </p:par>
                      </p:childTnLst>
                    </p:cTn>
                  </p:par>
                  <p:par>
                    <p:cTn id="43" fill="hold" nodeType="clickPar">
                      <p:stCondLst>
                        <p:cond delay="indefinite"/>
                      </p:stCondLst>
                      <p:childTnLst>
                        <p:par>
                          <p:cTn id="44" fill="hold" nodeType="withGroup">
                            <p:stCondLst>
                              <p:cond delay="0"/>
                            </p:stCondLst>
                            <p:childTnLst>
                              <p:par>
                                <p:cTn id="45" presetID="56" presetClass="entr" presetSubtype="0" fill="hold" nodeType="clickEffect">
                                  <p:stCondLst>
                                    <p:cond delay="0"/>
                                  </p:stCondLst>
                                  <p:iterate type="lt">
                                    <p:tmPct val="10000"/>
                                  </p:iterate>
                                  <p:childTnLst>
                                    <p:set>
                                      <p:cBhvr>
                                        <p:cTn id="46" dur="1" fill="hold">
                                          <p:stCondLst>
                                            <p:cond delay="0"/>
                                          </p:stCondLst>
                                        </p:cTn>
                                        <p:tgtEl>
                                          <p:spTgt spid="20"/>
                                        </p:tgtEl>
                                        <p:attrNameLst>
                                          <p:attrName>style.visibility</p:attrName>
                                        </p:attrNameLst>
                                      </p:cBhvr>
                                      <p:to>
                                        <p:strVal val="visible"/>
                                      </p:to>
                                    </p:set>
                                    <p:anim by="(-#ppt_w*2)" calcmode="lin" valueType="num">
                                      <p:cBhvr rctx="PPT">
                                        <p:cTn id="47" dur="500" autoRev="1" fill="hold">
                                          <p:stCondLst>
                                            <p:cond delay="0"/>
                                          </p:stCondLst>
                                        </p:cTn>
                                        <p:tgtEl>
                                          <p:spTgt spid="20"/>
                                        </p:tgtEl>
                                        <p:attrNameLst>
                                          <p:attrName>ppt_w</p:attrName>
                                        </p:attrNameLst>
                                      </p:cBhvr>
                                    </p:anim>
                                    <p:anim by="(#ppt_w*0.50)" calcmode="lin" valueType="num">
                                      <p:cBhvr>
                                        <p:cTn id="48" dur="500" decel="50000" autoRev="1" fill="hold">
                                          <p:stCondLst>
                                            <p:cond delay="0"/>
                                          </p:stCondLst>
                                        </p:cTn>
                                        <p:tgtEl>
                                          <p:spTgt spid="20"/>
                                        </p:tgtEl>
                                        <p:attrNameLst>
                                          <p:attrName>ppt_x</p:attrName>
                                        </p:attrNameLst>
                                      </p:cBhvr>
                                    </p:anim>
                                    <p:anim from="(-#ppt_h/2)" to="(#ppt_y)" calcmode="lin" valueType="num">
                                      <p:cBhvr>
                                        <p:cTn id="49" dur="1000" fill="hold">
                                          <p:stCondLst>
                                            <p:cond delay="0"/>
                                          </p:stCondLst>
                                        </p:cTn>
                                        <p:tgtEl>
                                          <p:spTgt spid="20"/>
                                        </p:tgtEl>
                                        <p:attrNameLst>
                                          <p:attrName>ppt_y</p:attrName>
                                        </p:attrNameLst>
                                      </p:cBhvr>
                                    </p:anim>
                                    <p:animRot by="21600000">
                                      <p:cBhvr>
                                        <p:cTn id="50" dur="1000" fill="hold">
                                          <p:stCondLst>
                                            <p:cond delay="0"/>
                                          </p:stCondLst>
                                        </p:cTn>
                                        <p:tgtEl>
                                          <p:spTgt spid="20"/>
                                        </p:tgtEl>
                                        <p:attrNameLst>
                                          <p:attrName>r</p:attrName>
                                        </p:attrNameLst>
                                      </p:cBhvr>
                                    </p:animRot>
                                  </p:childTnLst>
                                </p:cTn>
                              </p:par>
                            </p:childTnLst>
                          </p:cTn>
                        </p:par>
                      </p:childTnLst>
                    </p:cTn>
                  </p:par>
                  <p:par>
                    <p:cTn id="51" fill="hold" nodeType="clickPar">
                      <p:stCondLst>
                        <p:cond delay="indefinite"/>
                      </p:stCondLst>
                      <p:childTnLst>
                        <p:par>
                          <p:cTn id="52" fill="hold" nodeType="withGroup">
                            <p:stCondLst>
                              <p:cond delay="0"/>
                            </p:stCondLst>
                            <p:childTnLst>
                              <p:par>
                                <p:cTn id="53" presetID="56" presetClass="entr" presetSubtype="0" fill="hold" nodeType="clickEffect">
                                  <p:stCondLst>
                                    <p:cond delay="0"/>
                                  </p:stCondLst>
                                  <p:iterate type="lt">
                                    <p:tmPct val="10000"/>
                                  </p:iterate>
                                  <p:childTnLst>
                                    <p:set>
                                      <p:cBhvr>
                                        <p:cTn id="54" dur="1" fill="hold">
                                          <p:stCondLst>
                                            <p:cond delay="0"/>
                                          </p:stCondLst>
                                        </p:cTn>
                                        <p:tgtEl>
                                          <p:spTgt spid="22"/>
                                        </p:tgtEl>
                                        <p:attrNameLst>
                                          <p:attrName>style.visibility</p:attrName>
                                        </p:attrNameLst>
                                      </p:cBhvr>
                                      <p:to>
                                        <p:strVal val="visible"/>
                                      </p:to>
                                    </p:set>
                                    <p:anim by="(-#ppt_w*2)" calcmode="lin" valueType="num">
                                      <p:cBhvr rctx="PPT">
                                        <p:cTn id="55" dur="500" autoRev="1" fill="hold">
                                          <p:stCondLst>
                                            <p:cond delay="0"/>
                                          </p:stCondLst>
                                        </p:cTn>
                                        <p:tgtEl>
                                          <p:spTgt spid="22"/>
                                        </p:tgtEl>
                                        <p:attrNameLst>
                                          <p:attrName>ppt_w</p:attrName>
                                        </p:attrNameLst>
                                      </p:cBhvr>
                                    </p:anim>
                                    <p:anim by="(#ppt_w*0.50)" calcmode="lin" valueType="num">
                                      <p:cBhvr>
                                        <p:cTn id="56" dur="500" decel="50000" autoRev="1" fill="hold">
                                          <p:stCondLst>
                                            <p:cond delay="0"/>
                                          </p:stCondLst>
                                        </p:cTn>
                                        <p:tgtEl>
                                          <p:spTgt spid="22"/>
                                        </p:tgtEl>
                                        <p:attrNameLst>
                                          <p:attrName>ppt_x</p:attrName>
                                        </p:attrNameLst>
                                      </p:cBhvr>
                                    </p:anim>
                                    <p:anim from="(-#ppt_h/2)" to="(#ppt_y)" calcmode="lin" valueType="num">
                                      <p:cBhvr>
                                        <p:cTn id="57" dur="1000" fill="hold">
                                          <p:stCondLst>
                                            <p:cond delay="0"/>
                                          </p:stCondLst>
                                        </p:cTn>
                                        <p:tgtEl>
                                          <p:spTgt spid="22"/>
                                        </p:tgtEl>
                                        <p:attrNameLst>
                                          <p:attrName>ppt_y</p:attrName>
                                        </p:attrNameLst>
                                      </p:cBhvr>
                                    </p:anim>
                                    <p:animRot by="21600000">
                                      <p:cBhvr>
                                        <p:cTn id="58" dur="1000" fill="hold">
                                          <p:stCondLst>
                                            <p:cond delay="0"/>
                                          </p:stCondLst>
                                        </p:cTn>
                                        <p:tgtEl>
                                          <p:spTgt spid="22"/>
                                        </p:tgtEl>
                                        <p:attrNameLst>
                                          <p:attrName>r</p:attrName>
                                        </p:attrNameLst>
                                      </p:cBhvr>
                                    </p:animRot>
                                  </p:childTnLst>
                                </p:cTn>
                              </p:par>
                            </p:childTnLst>
                          </p:cTn>
                        </p:par>
                      </p:childTnLst>
                    </p:cTn>
                  </p:par>
                  <p:par>
                    <p:cTn id="59" fill="hold" nodeType="clickPar">
                      <p:stCondLst>
                        <p:cond delay="indefinite"/>
                      </p:stCondLst>
                      <p:childTnLst>
                        <p:par>
                          <p:cTn id="60" fill="hold" nodeType="withGroup">
                            <p:stCondLst>
                              <p:cond delay="0"/>
                            </p:stCondLst>
                            <p:childTnLst>
                              <p:par>
                                <p:cTn id="61" presetID="56" presetClass="entr" presetSubtype="0" fill="hold" nodeType="clickEffect">
                                  <p:stCondLst>
                                    <p:cond delay="0"/>
                                  </p:stCondLst>
                                  <p:iterate type="lt">
                                    <p:tmPct val="10000"/>
                                  </p:iterate>
                                  <p:childTnLst>
                                    <p:set>
                                      <p:cBhvr>
                                        <p:cTn id="62" dur="1" fill="hold">
                                          <p:stCondLst>
                                            <p:cond delay="0"/>
                                          </p:stCondLst>
                                        </p:cTn>
                                        <p:tgtEl>
                                          <p:spTgt spid="23"/>
                                        </p:tgtEl>
                                        <p:attrNameLst>
                                          <p:attrName>style.visibility</p:attrName>
                                        </p:attrNameLst>
                                      </p:cBhvr>
                                      <p:to>
                                        <p:strVal val="visible"/>
                                      </p:to>
                                    </p:set>
                                    <p:anim by="(-#ppt_w*2)" calcmode="lin" valueType="num">
                                      <p:cBhvr rctx="PPT">
                                        <p:cTn id="63" dur="500" autoRev="1" fill="hold">
                                          <p:stCondLst>
                                            <p:cond delay="0"/>
                                          </p:stCondLst>
                                        </p:cTn>
                                        <p:tgtEl>
                                          <p:spTgt spid="23"/>
                                        </p:tgtEl>
                                        <p:attrNameLst>
                                          <p:attrName>ppt_w</p:attrName>
                                        </p:attrNameLst>
                                      </p:cBhvr>
                                    </p:anim>
                                    <p:anim by="(#ppt_w*0.50)" calcmode="lin" valueType="num">
                                      <p:cBhvr>
                                        <p:cTn id="64" dur="500" decel="50000" autoRev="1" fill="hold">
                                          <p:stCondLst>
                                            <p:cond delay="0"/>
                                          </p:stCondLst>
                                        </p:cTn>
                                        <p:tgtEl>
                                          <p:spTgt spid="23"/>
                                        </p:tgtEl>
                                        <p:attrNameLst>
                                          <p:attrName>ppt_x</p:attrName>
                                        </p:attrNameLst>
                                      </p:cBhvr>
                                    </p:anim>
                                    <p:anim from="(-#ppt_h/2)" to="(#ppt_y)" calcmode="lin" valueType="num">
                                      <p:cBhvr>
                                        <p:cTn id="65" dur="1000" fill="hold">
                                          <p:stCondLst>
                                            <p:cond delay="0"/>
                                          </p:stCondLst>
                                        </p:cTn>
                                        <p:tgtEl>
                                          <p:spTgt spid="23"/>
                                        </p:tgtEl>
                                        <p:attrNameLst>
                                          <p:attrName>ppt_y</p:attrName>
                                        </p:attrNameLst>
                                      </p:cBhvr>
                                    </p:anim>
                                    <p:animRot by="21600000">
                                      <p:cBhvr>
                                        <p:cTn id="66" dur="1000" fill="hold">
                                          <p:stCondLst>
                                            <p:cond delay="0"/>
                                          </p:stCondLst>
                                        </p:cTn>
                                        <p:tgtEl>
                                          <p:spTgt spid="23"/>
                                        </p:tgtEl>
                                        <p:attrNameLst>
                                          <p:attrName>r</p:attrName>
                                        </p:attrNameLst>
                                      </p:cBhvr>
                                    </p:animRot>
                                  </p:childTnLst>
                                </p:cTn>
                              </p:par>
                            </p:childTnLst>
                          </p:cTn>
                        </p:par>
                      </p:childTnLst>
                    </p:cTn>
                  </p:par>
                  <p:par>
                    <p:cTn id="67" fill="hold" nodeType="clickPar">
                      <p:stCondLst>
                        <p:cond delay="indefinite"/>
                      </p:stCondLst>
                      <p:childTnLst>
                        <p:par>
                          <p:cTn id="68" fill="hold" nodeType="withGroup">
                            <p:stCondLst>
                              <p:cond delay="0"/>
                            </p:stCondLst>
                            <p:childTnLst>
                              <p:par>
                                <p:cTn id="69" presetID="3" presetClass="entr" presetSubtype="10" fill="hold" grpId="0" nodeType="clickEffect">
                                  <p:stCondLst>
                                    <p:cond delay="0"/>
                                  </p:stCondLst>
                                  <p:childTnLst>
                                    <p:set>
                                      <p:cBhvr>
                                        <p:cTn id="70" dur="1" fill="hold">
                                          <p:stCondLst>
                                            <p:cond delay="0"/>
                                          </p:stCondLst>
                                        </p:cTn>
                                        <p:tgtEl>
                                          <p:spTgt spid="24"/>
                                        </p:tgtEl>
                                        <p:attrNameLst>
                                          <p:attrName>style.visibility</p:attrName>
                                        </p:attrNameLst>
                                      </p:cBhvr>
                                      <p:to>
                                        <p:strVal val="visible"/>
                                      </p:to>
                                    </p:set>
                                    <p:animEffect transition="in" filter="blinds(horizontal)">
                                      <p:cBhvr>
                                        <p:cTn id="71" dur="500"/>
                                        <p:tgtEl>
                                          <p:spTgt spid="24"/>
                                        </p:tgtEl>
                                      </p:cBhvr>
                                    </p:animEffect>
                                  </p:childTnLst>
                                </p:cTn>
                              </p:par>
                            </p:childTnLst>
                          </p:cTn>
                        </p:par>
                      </p:childTnLst>
                    </p:cTn>
                  </p:par>
                  <p:par>
                    <p:cTn id="72" fill="hold" nodeType="clickPar">
                      <p:stCondLst>
                        <p:cond delay="indefinite"/>
                      </p:stCondLst>
                      <p:childTnLst>
                        <p:par>
                          <p:cTn id="73" fill="hold" nodeType="withGroup">
                            <p:stCondLst>
                              <p:cond delay="0"/>
                            </p:stCondLst>
                            <p:childTnLst>
                              <p:par>
                                <p:cTn id="74" presetID="2" presetClass="exit" presetSubtype="4" fill="hold" grpId="1" nodeType="clickEffect">
                                  <p:stCondLst>
                                    <p:cond delay="0"/>
                                  </p:stCondLst>
                                  <p:childTnLst>
                                    <p:anim calcmode="lin" valueType="num">
                                      <p:cBhvr additive="base">
                                        <p:cTn id="75" dur="500"/>
                                        <p:tgtEl>
                                          <p:spTgt spid="24"/>
                                        </p:tgtEl>
                                        <p:attrNameLst>
                                          <p:attrName>ppt_x</p:attrName>
                                        </p:attrNameLst>
                                      </p:cBhvr>
                                      <p:tavLst>
                                        <p:tav tm="0">
                                          <p:val>
                                            <p:strVal val="ppt_x"/>
                                          </p:val>
                                        </p:tav>
                                        <p:tav tm="100000">
                                          <p:val>
                                            <p:strVal val="ppt_x"/>
                                          </p:val>
                                        </p:tav>
                                      </p:tavLst>
                                    </p:anim>
                                    <p:anim calcmode="lin" valueType="num">
                                      <p:cBhvr additive="base">
                                        <p:cTn id="76" dur="500"/>
                                        <p:tgtEl>
                                          <p:spTgt spid="24"/>
                                        </p:tgtEl>
                                        <p:attrNameLst>
                                          <p:attrName>ppt_y</p:attrName>
                                        </p:attrNameLst>
                                      </p:cBhvr>
                                      <p:tavLst>
                                        <p:tav tm="0">
                                          <p:val>
                                            <p:strVal val="ppt_y"/>
                                          </p:val>
                                        </p:tav>
                                        <p:tav tm="100000">
                                          <p:val>
                                            <p:strVal val="1+ppt_h/2"/>
                                          </p:val>
                                        </p:tav>
                                      </p:tavLst>
                                    </p:anim>
                                    <p:set>
                                      <p:cBhvr>
                                        <p:cTn id="77" dur="1" fill="hold">
                                          <p:stCondLst>
                                            <p:cond delay="499"/>
                                          </p:stCondLst>
                                        </p:cTn>
                                        <p:tgtEl>
                                          <p:spTgt spid="24"/>
                                        </p:tgtEl>
                                        <p:attrNameLst>
                                          <p:attrName>style.visibility</p:attrName>
                                        </p:attrNameLst>
                                      </p:cBhvr>
                                      <p:to>
                                        <p:strVal val="hidden"/>
                                      </p:to>
                                    </p:set>
                                  </p:childTnLst>
                                </p:cTn>
                              </p:par>
                            </p:childTnLst>
                          </p:cTn>
                        </p:par>
                      </p:childTnLst>
                    </p:cTn>
                  </p:par>
                  <p:par>
                    <p:cTn id="78" fill="hold" nodeType="clickPar">
                      <p:stCondLst>
                        <p:cond delay="indefinite"/>
                      </p:stCondLst>
                      <p:childTnLst>
                        <p:par>
                          <p:cTn id="79" fill="hold" nodeType="withGroup">
                            <p:stCondLst>
                              <p:cond delay="0"/>
                            </p:stCondLst>
                            <p:childTnLst>
                              <p:par>
                                <p:cTn id="80" presetID="2" presetClass="exit" presetSubtype="4" fill="hold" grpId="2" nodeType="clickEffect">
                                  <p:stCondLst>
                                    <p:cond delay="0"/>
                                  </p:stCondLst>
                                  <p:childTnLst>
                                    <p:anim calcmode="lin" valueType="num">
                                      <p:cBhvr additive="base">
                                        <p:cTn id="81" dur="500"/>
                                        <p:tgtEl>
                                          <p:spTgt spid="24"/>
                                        </p:tgtEl>
                                        <p:attrNameLst>
                                          <p:attrName>ppt_x</p:attrName>
                                        </p:attrNameLst>
                                      </p:cBhvr>
                                      <p:tavLst>
                                        <p:tav tm="0">
                                          <p:val>
                                            <p:strVal val="ppt_x"/>
                                          </p:val>
                                        </p:tav>
                                        <p:tav tm="100000">
                                          <p:val>
                                            <p:strVal val="ppt_x"/>
                                          </p:val>
                                        </p:tav>
                                      </p:tavLst>
                                    </p:anim>
                                    <p:anim calcmode="lin" valueType="num">
                                      <p:cBhvr additive="base">
                                        <p:cTn id="82" dur="500"/>
                                        <p:tgtEl>
                                          <p:spTgt spid="24"/>
                                        </p:tgtEl>
                                        <p:attrNameLst>
                                          <p:attrName>ppt_y</p:attrName>
                                        </p:attrNameLst>
                                      </p:cBhvr>
                                      <p:tavLst>
                                        <p:tav tm="0">
                                          <p:val>
                                            <p:strVal val="ppt_y"/>
                                          </p:val>
                                        </p:tav>
                                        <p:tav tm="100000">
                                          <p:val>
                                            <p:strVal val="1+ppt_h/2"/>
                                          </p:val>
                                        </p:tav>
                                      </p:tavLst>
                                    </p:anim>
                                    <p:set>
                                      <p:cBhvr>
                                        <p:cTn id="83" dur="1" fill="hold">
                                          <p:stCondLst>
                                            <p:cond delay="499"/>
                                          </p:stCondLst>
                                        </p:cTn>
                                        <p:tgtEl>
                                          <p:spTgt spid="2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24" grpId="0" animBg="1"/>
      <p:bldP spid="24" grpId="1" animBg="1"/>
      <p:bldP spid="24" grpId="2"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egnaposto numero diapositiva 5"/>
          <p:cNvSpPr>
            <a:spLocks noGrp="1"/>
          </p:cNvSpPr>
          <p:nvPr>
            <p:ph type="sldNum" sz="quarter" idx="12"/>
          </p:nvPr>
        </p:nvSpPr>
        <p:spPr/>
        <p:txBody>
          <a:bodyPr/>
          <a:lstStyle/>
          <a:p>
            <a:pPr>
              <a:defRPr/>
            </a:pPr>
            <a:fld id="{EA6231E7-D00A-465D-80A1-63E57B6467E8}" type="slidenum">
              <a:rPr lang="it-IT"/>
              <a:pPr>
                <a:defRPr/>
              </a:pPr>
              <a:t>9</a:t>
            </a:fld>
            <a:endParaRPr lang="it-IT"/>
          </a:p>
        </p:txBody>
      </p:sp>
      <p:sp>
        <p:nvSpPr>
          <p:cNvPr id="7" name="CasellaDiTesto 6"/>
          <p:cNvSpPr txBox="1"/>
          <p:nvPr/>
        </p:nvSpPr>
        <p:spPr>
          <a:xfrm>
            <a:off x="7888" y="260648"/>
            <a:ext cx="8072438" cy="584775"/>
          </a:xfrm>
          <a:prstGeom prst="rect">
            <a:avLst/>
          </a:prstGeom>
        </p:spPr>
        <p:style>
          <a:lnRef idx="2">
            <a:schemeClr val="accent3"/>
          </a:lnRef>
          <a:fillRef idx="1">
            <a:schemeClr val="lt1"/>
          </a:fillRef>
          <a:effectRef idx="0">
            <a:schemeClr val="accent3"/>
          </a:effectRef>
          <a:fontRef idx="minor">
            <a:schemeClr val="dk1"/>
          </a:fontRef>
        </p:style>
        <p:txBody>
          <a:bodyPr>
            <a:spAutoFit/>
          </a:bodyPr>
          <a:lstStyle/>
          <a:p>
            <a:pPr>
              <a:defRPr/>
            </a:pPr>
            <a:r>
              <a:rPr lang="it-IT" sz="3200" b="1" dirty="0" smtClean="0">
                <a:solidFill>
                  <a:schemeClr val="tx1">
                    <a:lumMod val="10000"/>
                  </a:schemeClr>
                </a:solidFill>
              </a:rPr>
              <a:t>I Lavori del Decreto Balduzzi</a:t>
            </a:r>
            <a:endParaRPr lang="it-IT" sz="3200" b="1" dirty="0">
              <a:solidFill>
                <a:schemeClr val="tx1">
                  <a:lumMod val="10000"/>
                </a:schemeClr>
              </a:solidFill>
            </a:endParaRPr>
          </a:p>
        </p:txBody>
      </p:sp>
      <p:sp>
        <p:nvSpPr>
          <p:cNvPr id="9" name="Freccia in giù 8"/>
          <p:cNvSpPr>
            <a:spLocks noChangeArrowheads="1"/>
          </p:cNvSpPr>
          <p:nvPr/>
        </p:nvSpPr>
        <p:spPr bwMode="auto">
          <a:xfrm>
            <a:off x="611560" y="845423"/>
            <a:ext cx="1428750" cy="1348755"/>
          </a:xfrm>
          <a:prstGeom prst="downArrow">
            <a:avLst>
              <a:gd name="adj1" fmla="val 50000"/>
              <a:gd name="adj2" fmla="val 50000"/>
            </a:avLst>
          </a:prstGeom>
          <a:solidFill>
            <a:srgbClr val="993366"/>
          </a:solidFill>
          <a:ln w="9525" algn="ctr">
            <a:solidFill>
              <a:schemeClr val="tx1"/>
            </a:solidFill>
            <a:round/>
            <a:headEnd/>
            <a:tailEnd/>
          </a:ln>
        </p:spPr>
        <p:txBody>
          <a:bodyPr wrap="none" anchor="ctr"/>
          <a:lstStyle/>
          <a:p>
            <a:endParaRPr lang="it-IT"/>
          </a:p>
        </p:txBody>
      </p:sp>
      <p:sp>
        <p:nvSpPr>
          <p:cNvPr id="12" name="CasellaDiTesto 11"/>
          <p:cNvSpPr txBox="1"/>
          <p:nvPr/>
        </p:nvSpPr>
        <p:spPr>
          <a:xfrm>
            <a:off x="614512" y="1772816"/>
            <a:ext cx="8072438" cy="4832092"/>
          </a:xfrm>
          <a:prstGeom prst="rect">
            <a:avLst/>
          </a:prstGeom>
        </p:spPr>
        <p:style>
          <a:lnRef idx="2">
            <a:schemeClr val="accent3"/>
          </a:lnRef>
          <a:fillRef idx="1">
            <a:schemeClr val="lt1"/>
          </a:fillRef>
          <a:effectRef idx="0">
            <a:schemeClr val="accent3"/>
          </a:effectRef>
          <a:fontRef idx="minor">
            <a:schemeClr val="dk1"/>
          </a:fontRef>
        </p:style>
        <p:txBody>
          <a:bodyPr>
            <a:spAutoFit/>
          </a:bodyPr>
          <a:lstStyle/>
          <a:p>
            <a:pPr>
              <a:defRPr/>
            </a:pPr>
            <a:r>
              <a:rPr lang="it-IT" sz="2800" b="1" u="sng" dirty="0" smtClean="0">
                <a:solidFill>
                  <a:srgbClr val="FF0000"/>
                </a:solidFill>
              </a:rPr>
              <a:t>PRIMA FASE - </a:t>
            </a:r>
            <a:r>
              <a:rPr lang="it-IT" sz="2800" b="1" dirty="0" smtClean="0"/>
              <a:t>Art</a:t>
            </a:r>
            <a:r>
              <a:rPr lang="it-IT" sz="2800" b="1" dirty="0"/>
              <a:t>. 3 comma I del Decreto Legge 13 settembre 2012 n. 158. Nella versione originaria, la norma prevede che “</a:t>
            </a:r>
            <a:r>
              <a:rPr lang="it-IT" sz="2800" b="1" i="1" dirty="0"/>
              <a:t>fermo restando il disposto dell’articolo 2236 del codice civile, nell’accertamento della colpa lieve nell’attività dell’esercente le professioni sanitarie il giudice, ai sensi dell’articolo 1176 del codice civile, tiene conto in particolare dell’osservanza, nel caso concreto, delle linee guida e delle buone pratiche accreditate dalla comunità scientifica nazionale e internazionale</a:t>
            </a:r>
            <a:r>
              <a:rPr lang="it-IT" sz="2800" b="1" dirty="0"/>
              <a:t>”. </a:t>
            </a:r>
            <a:endParaRPr lang="it-IT" sz="2800" b="1" dirty="0">
              <a:solidFill>
                <a:schemeClr val="tx1">
                  <a:lumMod val="10000"/>
                </a:schemeClr>
              </a:solidFill>
            </a:endParaRPr>
          </a:p>
        </p:txBody>
      </p:sp>
      <p:sp>
        <p:nvSpPr>
          <p:cNvPr id="13" name="CasellaDiTesto 12"/>
          <p:cNvSpPr txBox="1"/>
          <p:nvPr/>
        </p:nvSpPr>
        <p:spPr>
          <a:xfrm>
            <a:off x="467544" y="1772816"/>
            <a:ext cx="8072438" cy="4832092"/>
          </a:xfrm>
          <a:prstGeom prst="rect">
            <a:avLst/>
          </a:prstGeom>
        </p:spPr>
        <p:style>
          <a:lnRef idx="2">
            <a:schemeClr val="accent3"/>
          </a:lnRef>
          <a:fillRef idx="1">
            <a:schemeClr val="lt1"/>
          </a:fillRef>
          <a:effectRef idx="0">
            <a:schemeClr val="accent3"/>
          </a:effectRef>
          <a:fontRef idx="minor">
            <a:schemeClr val="dk1"/>
          </a:fontRef>
        </p:style>
        <p:txBody>
          <a:bodyPr>
            <a:spAutoFit/>
          </a:bodyPr>
          <a:lstStyle/>
          <a:p>
            <a:pPr>
              <a:defRPr/>
            </a:pPr>
            <a:r>
              <a:rPr lang="it-IT" sz="2800" b="1" u="sng" dirty="0" smtClean="0">
                <a:solidFill>
                  <a:srgbClr val="FF0000"/>
                </a:solidFill>
              </a:rPr>
              <a:t>SECONDA FASE - </a:t>
            </a:r>
            <a:r>
              <a:rPr lang="it-IT" sz="2800" b="1" dirty="0" smtClean="0"/>
              <a:t>Art</a:t>
            </a:r>
            <a:r>
              <a:rPr lang="it-IT" sz="2800" b="1" dirty="0"/>
              <a:t>. 3 comma </a:t>
            </a:r>
            <a:r>
              <a:rPr lang="it-IT" sz="2800" b="1" dirty="0" smtClean="0"/>
              <a:t>I legge 189/2012:  “</a:t>
            </a:r>
            <a:r>
              <a:rPr lang="it-IT" sz="2800" b="1" dirty="0"/>
              <a:t>l’esercente la professione sanitaria che nello svolgimento della propria attività si attiene a linee guida e buone pratiche accreditate dalla comunità scientifica non risponde penalmente per colpa lieve. </a:t>
            </a:r>
            <a:r>
              <a:rPr lang="it-IT" sz="2800" b="1" u="sng" dirty="0"/>
              <a:t>In tali casi resta comunque fermo l’obbligo di cui all’articolo 2043 del codice </a:t>
            </a:r>
            <a:r>
              <a:rPr lang="it-IT" sz="2800" b="1" u="sng" dirty="0" smtClean="0"/>
              <a:t>civile</a:t>
            </a:r>
            <a:r>
              <a:rPr lang="it-IT" sz="2800" b="1" u="sng" dirty="0"/>
              <a:t> </a:t>
            </a:r>
            <a:r>
              <a:rPr lang="it-IT" sz="2800" b="1" u="sng" dirty="0" smtClean="0"/>
              <a:t>(…)</a:t>
            </a:r>
            <a:r>
              <a:rPr lang="it-IT" sz="2800" b="1" dirty="0" smtClean="0"/>
              <a:t>”.  </a:t>
            </a:r>
          </a:p>
          <a:p>
            <a:pPr>
              <a:defRPr/>
            </a:pPr>
            <a:endParaRPr lang="it-IT" sz="2800" b="1" dirty="0"/>
          </a:p>
          <a:p>
            <a:pPr>
              <a:defRPr/>
            </a:pPr>
            <a:endParaRPr lang="it-IT" sz="2800" b="1" dirty="0" smtClean="0"/>
          </a:p>
          <a:p>
            <a:pPr>
              <a:defRPr/>
            </a:pPr>
            <a:endParaRPr lang="it-IT" sz="2800" b="1" dirty="0">
              <a:solidFill>
                <a:schemeClr val="tx1">
                  <a:lumMod val="10000"/>
                </a:schemeClr>
              </a:solidFill>
            </a:endParaRPr>
          </a:p>
        </p:txBody>
      </p:sp>
    </p:spTree>
    <p:extLst>
      <p:ext uri="{BB962C8B-B14F-4D97-AF65-F5344CB8AC3E}">
        <p14:creationId xmlns:p14="http://schemas.microsoft.com/office/powerpoint/2010/main" val="4270640266"/>
      </p:ext>
    </p:extLst>
  </p:cSld>
  <p:clrMapOvr>
    <a:masterClrMapping/>
  </p:clrMapOvr>
  <mc:AlternateContent xmlns:mc="http://schemas.openxmlformats.org/markup-compatibility/2006" xmlns:p14="http://schemas.microsoft.com/office/powerpoint/2010/main">
    <mc:Choice Requires="p14">
      <p:transition spd="slow" p14:dur="1600">
        <p:blinds dir="vert"/>
        <p:sndAc>
          <p:stSnd>
            <p:snd r:embed="rId2" name="chimes.wav"/>
          </p:stSnd>
        </p:sndAc>
      </p:transition>
    </mc:Choice>
    <mc:Fallback xmlns="">
      <p:transition spd="slow">
        <p:blinds dir="vert"/>
        <p:sndAc>
          <p:stSnd>
            <p:snd r:embed="rId3" name="chimes.wav"/>
          </p:stSnd>
        </p:sndAc>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4"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from="(-#ppt_w/2)" to="(#ppt_x)" calcmode="lin" valueType="num">
                                      <p:cBhvr>
                                        <p:cTn id="7" dur="600" fill="hold">
                                          <p:stCondLst>
                                            <p:cond delay="0"/>
                                          </p:stCondLst>
                                        </p:cTn>
                                        <p:tgtEl>
                                          <p:spTgt spid="7"/>
                                        </p:tgtEl>
                                        <p:attrNameLst>
                                          <p:attrName>ppt_x</p:attrName>
                                        </p:attrNameLst>
                                      </p:cBhvr>
                                    </p:anim>
                                    <p:anim from="0" to="-1.0" calcmode="lin" valueType="num">
                                      <p:cBhvr>
                                        <p:cTn id="8" dur="200" decel="50000" autoRev="1" fill="hold">
                                          <p:stCondLst>
                                            <p:cond delay="600"/>
                                          </p:stCondLst>
                                        </p:cTn>
                                        <p:tgtEl>
                                          <p:spTgt spid="7"/>
                                        </p:tgtEl>
                                        <p:attrNameLst>
                                          <p:attrName>xshear</p:attrName>
                                        </p:attrNameLst>
                                      </p:cBhvr>
                                    </p:anim>
                                    <p:animScale>
                                      <p:cBhvr>
                                        <p:cTn id="9" dur="200" decel="100000" autoRev="1" fill="hold">
                                          <p:stCondLst>
                                            <p:cond delay="600"/>
                                          </p:stCondLst>
                                        </p:cTn>
                                        <p:tgtEl>
                                          <p:spTgt spid="7"/>
                                        </p:tgtEl>
                                      </p:cBhvr>
                                      <p:from x="100000" y="100000"/>
                                      <p:to x="80000" y="100000"/>
                                    </p:animScale>
                                    <p:anim by="(#ppt_h/3+#ppt_w*0.1)" calcmode="lin" valueType="num">
                                      <p:cBhvr additive="sum">
                                        <p:cTn id="10" dur="200" decel="100000" autoRev="1" fill="hold">
                                          <p:stCondLst>
                                            <p:cond delay="600"/>
                                          </p:stCondLst>
                                        </p:cTn>
                                        <p:tgtEl>
                                          <p:spTgt spid="7"/>
                                        </p:tgtEl>
                                        <p:attrNameLst>
                                          <p:attrName>ppt_x</p:attrName>
                                        </p:attrNameLst>
                                      </p:cBhvr>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34"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anim from="(-#ppt_w/2)" to="(#ppt_x)" calcmode="lin" valueType="num">
                                      <p:cBhvr>
                                        <p:cTn id="15" dur="600" fill="hold">
                                          <p:stCondLst>
                                            <p:cond delay="0"/>
                                          </p:stCondLst>
                                        </p:cTn>
                                        <p:tgtEl>
                                          <p:spTgt spid="9"/>
                                        </p:tgtEl>
                                        <p:attrNameLst>
                                          <p:attrName>ppt_x</p:attrName>
                                        </p:attrNameLst>
                                      </p:cBhvr>
                                    </p:anim>
                                    <p:anim from="0" to="-1.0" calcmode="lin" valueType="num">
                                      <p:cBhvr>
                                        <p:cTn id="16" dur="200" decel="50000" autoRev="1" fill="hold">
                                          <p:stCondLst>
                                            <p:cond delay="600"/>
                                          </p:stCondLst>
                                        </p:cTn>
                                        <p:tgtEl>
                                          <p:spTgt spid="9"/>
                                        </p:tgtEl>
                                        <p:attrNameLst>
                                          <p:attrName>xshear</p:attrName>
                                        </p:attrNameLst>
                                      </p:cBhvr>
                                    </p:anim>
                                    <p:animScale>
                                      <p:cBhvr>
                                        <p:cTn id="17" dur="200" decel="100000" autoRev="1" fill="hold">
                                          <p:stCondLst>
                                            <p:cond delay="600"/>
                                          </p:stCondLst>
                                        </p:cTn>
                                        <p:tgtEl>
                                          <p:spTgt spid="9"/>
                                        </p:tgtEl>
                                      </p:cBhvr>
                                      <p:from x="100000" y="100000"/>
                                      <p:to x="80000" y="100000"/>
                                    </p:animScale>
                                    <p:anim by="(#ppt_h/3+#ppt_w*0.1)" calcmode="lin" valueType="num">
                                      <p:cBhvr additive="sum">
                                        <p:cTn id="18" dur="200" decel="100000" autoRev="1" fill="hold">
                                          <p:stCondLst>
                                            <p:cond delay="600"/>
                                          </p:stCondLst>
                                        </p:cTn>
                                        <p:tgtEl>
                                          <p:spTgt spid="9"/>
                                        </p:tgtEl>
                                        <p:attrNameLst>
                                          <p:attrName>ppt_x</p:attrName>
                                        </p:attrNameLst>
                                      </p:cBhvr>
                                    </p:anim>
                                  </p:childTnLst>
                                </p:cTn>
                              </p:par>
                            </p:childTnLst>
                          </p:cTn>
                        </p:par>
                      </p:childTnLst>
                    </p:cTn>
                  </p:par>
                  <p:par>
                    <p:cTn id="19" fill="hold">
                      <p:stCondLst>
                        <p:cond delay="indefinite"/>
                      </p:stCondLst>
                      <p:childTnLst>
                        <p:par>
                          <p:cTn id="20" fill="hold">
                            <p:stCondLst>
                              <p:cond delay="0"/>
                            </p:stCondLst>
                            <p:childTnLst>
                              <p:par>
                                <p:cTn id="21" presetID="34" presetClass="entr" presetSubtype="0" fill="hold" grpId="0" nodeType="clickEffect">
                                  <p:stCondLst>
                                    <p:cond delay="0"/>
                                  </p:stCondLst>
                                  <p:childTnLst>
                                    <p:set>
                                      <p:cBhvr>
                                        <p:cTn id="22" dur="1" fill="hold">
                                          <p:stCondLst>
                                            <p:cond delay="0"/>
                                          </p:stCondLst>
                                        </p:cTn>
                                        <p:tgtEl>
                                          <p:spTgt spid="12"/>
                                        </p:tgtEl>
                                        <p:attrNameLst>
                                          <p:attrName>style.visibility</p:attrName>
                                        </p:attrNameLst>
                                      </p:cBhvr>
                                      <p:to>
                                        <p:strVal val="visible"/>
                                      </p:to>
                                    </p:set>
                                    <p:anim from="(-#ppt_w/2)" to="(#ppt_x)" calcmode="lin" valueType="num">
                                      <p:cBhvr>
                                        <p:cTn id="23" dur="600" fill="hold">
                                          <p:stCondLst>
                                            <p:cond delay="0"/>
                                          </p:stCondLst>
                                        </p:cTn>
                                        <p:tgtEl>
                                          <p:spTgt spid="12"/>
                                        </p:tgtEl>
                                        <p:attrNameLst>
                                          <p:attrName>ppt_x</p:attrName>
                                        </p:attrNameLst>
                                      </p:cBhvr>
                                    </p:anim>
                                    <p:anim from="0" to="-1.0" calcmode="lin" valueType="num">
                                      <p:cBhvr>
                                        <p:cTn id="24" dur="200" decel="50000" autoRev="1" fill="hold">
                                          <p:stCondLst>
                                            <p:cond delay="600"/>
                                          </p:stCondLst>
                                        </p:cTn>
                                        <p:tgtEl>
                                          <p:spTgt spid="12"/>
                                        </p:tgtEl>
                                        <p:attrNameLst>
                                          <p:attrName>xshear</p:attrName>
                                        </p:attrNameLst>
                                      </p:cBhvr>
                                    </p:anim>
                                    <p:animScale>
                                      <p:cBhvr>
                                        <p:cTn id="25" dur="200" decel="100000" autoRev="1" fill="hold">
                                          <p:stCondLst>
                                            <p:cond delay="600"/>
                                          </p:stCondLst>
                                        </p:cTn>
                                        <p:tgtEl>
                                          <p:spTgt spid="12"/>
                                        </p:tgtEl>
                                      </p:cBhvr>
                                      <p:from x="100000" y="100000"/>
                                      <p:to x="80000" y="100000"/>
                                    </p:animScale>
                                    <p:anim by="(#ppt_h/3+#ppt_w*0.1)" calcmode="lin" valueType="num">
                                      <p:cBhvr additive="sum">
                                        <p:cTn id="26" dur="200" decel="100000" autoRev="1" fill="hold">
                                          <p:stCondLst>
                                            <p:cond delay="600"/>
                                          </p:stCondLst>
                                        </p:cTn>
                                        <p:tgtEl>
                                          <p:spTgt spid="12"/>
                                        </p:tgtEl>
                                        <p:attrNameLst>
                                          <p:attrName>ppt_x</p:attrName>
                                        </p:attrNameLst>
                                      </p:cBhvr>
                                    </p:anim>
                                  </p:childTnLst>
                                </p:cTn>
                              </p:par>
                            </p:childTnLst>
                          </p:cTn>
                        </p:par>
                      </p:childTnLst>
                    </p:cTn>
                  </p:par>
                  <p:par>
                    <p:cTn id="27" fill="hold">
                      <p:stCondLst>
                        <p:cond delay="indefinite"/>
                      </p:stCondLst>
                      <p:childTnLst>
                        <p:par>
                          <p:cTn id="28" fill="hold">
                            <p:stCondLst>
                              <p:cond delay="0"/>
                            </p:stCondLst>
                            <p:childTnLst>
                              <p:par>
                                <p:cTn id="29" presetID="34" presetClass="entr" presetSubtype="0" fill="hold" grpId="0" nodeType="clickEffect">
                                  <p:stCondLst>
                                    <p:cond delay="0"/>
                                  </p:stCondLst>
                                  <p:childTnLst>
                                    <p:set>
                                      <p:cBhvr>
                                        <p:cTn id="30" dur="1" fill="hold">
                                          <p:stCondLst>
                                            <p:cond delay="0"/>
                                          </p:stCondLst>
                                        </p:cTn>
                                        <p:tgtEl>
                                          <p:spTgt spid="13"/>
                                        </p:tgtEl>
                                        <p:attrNameLst>
                                          <p:attrName>style.visibility</p:attrName>
                                        </p:attrNameLst>
                                      </p:cBhvr>
                                      <p:to>
                                        <p:strVal val="visible"/>
                                      </p:to>
                                    </p:set>
                                    <p:anim from="(-#ppt_w/2)" to="(#ppt_x)" calcmode="lin" valueType="num">
                                      <p:cBhvr>
                                        <p:cTn id="31" dur="600" fill="hold">
                                          <p:stCondLst>
                                            <p:cond delay="0"/>
                                          </p:stCondLst>
                                        </p:cTn>
                                        <p:tgtEl>
                                          <p:spTgt spid="13"/>
                                        </p:tgtEl>
                                        <p:attrNameLst>
                                          <p:attrName>ppt_x</p:attrName>
                                        </p:attrNameLst>
                                      </p:cBhvr>
                                    </p:anim>
                                    <p:anim from="0" to="-1.0" calcmode="lin" valueType="num">
                                      <p:cBhvr>
                                        <p:cTn id="32" dur="200" decel="50000" autoRev="1" fill="hold">
                                          <p:stCondLst>
                                            <p:cond delay="600"/>
                                          </p:stCondLst>
                                        </p:cTn>
                                        <p:tgtEl>
                                          <p:spTgt spid="13"/>
                                        </p:tgtEl>
                                        <p:attrNameLst>
                                          <p:attrName>xshear</p:attrName>
                                        </p:attrNameLst>
                                      </p:cBhvr>
                                    </p:anim>
                                    <p:animScale>
                                      <p:cBhvr>
                                        <p:cTn id="33" dur="200" decel="100000" autoRev="1" fill="hold">
                                          <p:stCondLst>
                                            <p:cond delay="600"/>
                                          </p:stCondLst>
                                        </p:cTn>
                                        <p:tgtEl>
                                          <p:spTgt spid="13"/>
                                        </p:tgtEl>
                                      </p:cBhvr>
                                      <p:from x="100000" y="100000"/>
                                      <p:to x="80000" y="100000"/>
                                    </p:animScale>
                                    <p:anim by="(#ppt_h/3+#ppt_w*0.1)" calcmode="lin" valueType="num">
                                      <p:cBhvr additive="sum">
                                        <p:cTn id="34" dur="200" decel="100000" autoRev="1" fill="hold">
                                          <p:stCondLst>
                                            <p:cond delay="600"/>
                                          </p:stCondLst>
                                        </p:cTn>
                                        <p:tgtEl>
                                          <p:spTgt spid="13"/>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9" grpId="0" animBg="1"/>
      <p:bldP spid="12" grpId="0" animBg="1"/>
      <p:bldP spid="13" grpId="0"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zio">
  <a:themeElements>
    <a:clrScheme name="Solstizio">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zio">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olstizio">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Tema di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i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1196</TotalTime>
  <Words>1414</Words>
  <Application>Microsoft Office PowerPoint</Application>
  <PresentationFormat>Presentazione su schermo (4:3)</PresentationFormat>
  <Paragraphs>132</Paragraphs>
  <Slides>15</Slides>
  <Notes>0</Notes>
  <HiddenSlides>0</HiddenSlides>
  <MMClips>0</MMClips>
  <ScaleCrop>false</ScaleCrop>
  <HeadingPairs>
    <vt:vector size="4" baseType="variant">
      <vt:variant>
        <vt:lpstr>Tema</vt:lpstr>
      </vt:variant>
      <vt:variant>
        <vt:i4>1</vt:i4>
      </vt:variant>
      <vt:variant>
        <vt:lpstr>Titoli diapositive</vt:lpstr>
      </vt:variant>
      <vt:variant>
        <vt:i4>15</vt:i4>
      </vt:variant>
    </vt:vector>
  </HeadingPairs>
  <TitlesOfParts>
    <vt:vector size="16" baseType="lpstr">
      <vt:lpstr>Solstizio</vt:lpstr>
      <vt:lpstr>Presentazione standard di PowerPoint</vt:lpstr>
      <vt:lpstr>Presentazione standard di PowerPoint</vt:lpstr>
      <vt:lpstr>Presentazione standard di PowerPoint</vt:lpstr>
      <vt:lpstr>Presentazione standard di PowerPoint</vt:lpstr>
      <vt:lpstr>Cass. civ. 24791/2008</vt:lpstr>
      <vt:lpstr>… IERI?</vt:lpstr>
      <vt:lpstr>Segue..</vt:lpstr>
      <vt:lpstr>Presentazione standard di PowerPoint</vt:lpstr>
      <vt:lpstr>Presentazione standard di PowerPoint</vt:lpstr>
      <vt:lpstr>Che significato attribuire alla proposizione:</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utente</dc:creator>
  <cp:lastModifiedBy>Giuseppe DB</cp:lastModifiedBy>
  <cp:revision>125</cp:revision>
  <dcterms:created xsi:type="dcterms:W3CDTF">2005-07-23T18:15:39Z</dcterms:created>
  <dcterms:modified xsi:type="dcterms:W3CDTF">2013-03-20T20:53:00Z</dcterms:modified>
</cp:coreProperties>
</file>